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67" r:id="rId6"/>
    <p:sldMasterId id="2147483745" r:id="rId7"/>
  </p:sldMasterIdLst>
  <p:notesMasterIdLst>
    <p:notesMasterId r:id="rId26"/>
  </p:notesMasterIdLst>
  <p:sldIdLst>
    <p:sldId id="256" r:id="rId8"/>
    <p:sldId id="257" r:id="rId9"/>
    <p:sldId id="265" r:id="rId10"/>
    <p:sldId id="266" r:id="rId11"/>
    <p:sldId id="264" r:id="rId12"/>
    <p:sldId id="267" r:id="rId13"/>
    <p:sldId id="268" r:id="rId14"/>
    <p:sldId id="269" r:id="rId15"/>
    <p:sldId id="270" r:id="rId16"/>
    <p:sldId id="271" r:id="rId17"/>
    <p:sldId id="272" r:id="rId18"/>
    <p:sldId id="273" r:id="rId19"/>
    <p:sldId id="274" r:id="rId20"/>
    <p:sldId id="259" r:id="rId21"/>
    <p:sldId id="260" r:id="rId22"/>
    <p:sldId id="261" r:id="rId23"/>
    <p:sldId id="262" r:id="rId24"/>
    <p:sldId id="263" r:id="rId25"/>
  </p:sldIdLst>
  <p:sldSz cx="12192000" cy="6858000"/>
  <p:notesSz cx="9940925" cy="68087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cup@helicon.nl::acdf420d-3d1b-463e-9173-44ff0cd1b3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25359-D295-43BE-AD8C-915D82FD48A2}" v="43" dt="2021-03-11T10:31:26.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DFD25359-D295-43BE-AD8C-915D82FD48A2}"/>
    <pc:docChg chg="undo redo custSel addSld delSld modSld sldOrd addMainMaster modMainMaster modNotesMaster">
      <pc:chgData name="Pascalle Cup" userId="acdf420d-3d1b-463e-9173-44ff0cd1b36a" providerId="ADAL" clId="{DFD25359-D295-43BE-AD8C-915D82FD48A2}" dt="2021-03-11T10:36:56.425" v="1749" actId="255"/>
      <pc:docMkLst>
        <pc:docMk/>
      </pc:docMkLst>
      <pc:sldChg chg="addSp modSp mod setBg addAnim">
        <pc:chgData name="Pascalle Cup" userId="acdf420d-3d1b-463e-9173-44ff0cd1b36a" providerId="ADAL" clId="{DFD25359-D295-43BE-AD8C-915D82FD48A2}" dt="2021-03-11T08:25:47.753" v="554" actId="20577"/>
        <pc:sldMkLst>
          <pc:docMk/>
          <pc:sldMk cId="905249130" sldId="256"/>
        </pc:sldMkLst>
        <pc:spChg chg="mod">
          <ac:chgData name="Pascalle Cup" userId="acdf420d-3d1b-463e-9173-44ff0cd1b36a" providerId="ADAL" clId="{DFD25359-D295-43BE-AD8C-915D82FD48A2}" dt="2021-03-11T08:25:47.753" v="554" actId="20577"/>
          <ac:spMkLst>
            <pc:docMk/>
            <pc:sldMk cId="905249130" sldId="256"/>
            <ac:spMk id="2" creationId="{A29C9428-F22C-4BC7-BDD0-7451AF0729AA}"/>
          </ac:spMkLst>
        </pc:spChg>
        <pc:spChg chg="mod">
          <ac:chgData name="Pascalle Cup" userId="acdf420d-3d1b-463e-9173-44ff0cd1b36a" providerId="ADAL" clId="{DFD25359-D295-43BE-AD8C-915D82FD48A2}" dt="2021-03-11T08:25:38.206" v="548" actId="26606"/>
          <ac:spMkLst>
            <pc:docMk/>
            <pc:sldMk cId="905249130" sldId="256"/>
            <ac:spMk id="3" creationId="{FDCFB653-92ED-4858-8834-0E84E7509C81}"/>
          </ac:spMkLst>
        </pc:spChg>
        <pc:spChg chg="add">
          <ac:chgData name="Pascalle Cup" userId="acdf420d-3d1b-463e-9173-44ff0cd1b36a" providerId="ADAL" clId="{DFD25359-D295-43BE-AD8C-915D82FD48A2}" dt="2021-03-11T08:25:38.206" v="548" actId="26606"/>
          <ac:spMkLst>
            <pc:docMk/>
            <pc:sldMk cId="905249130" sldId="256"/>
            <ac:spMk id="9" creationId="{C1DD1A8A-57D5-4A81-AD04-532B043C5611}"/>
          </ac:spMkLst>
        </pc:spChg>
        <pc:spChg chg="add">
          <ac:chgData name="Pascalle Cup" userId="acdf420d-3d1b-463e-9173-44ff0cd1b36a" providerId="ADAL" clId="{DFD25359-D295-43BE-AD8C-915D82FD48A2}" dt="2021-03-11T08:25:38.206" v="548" actId="26606"/>
          <ac:spMkLst>
            <pc:docMk/>
            <pc:sldMk cId="905249130" sldId="256"/>
            <ac:spMk id="11" creationId="{007891EC-4501-44ED-A8C8-B11B6DB767AB}"/>
          </ac:spMkLst>
        </pc:spChg>
        <pc:picChg chg="add">
          <ac:chgData name="Pascalle Cup" userId="acdf420d-3d1b-463e-9173-44ff0cd1b36a" providerId="ADAL" clId="{DFD25359-D295-43BE-AD8C-915D82FD48A2}" dt="2021-03-11T08:25:38.206" v="548" actId="26606"/>
          <ac:picMkLst>
            <pc:docMk/>
            <pc:sldMk cId="905249130" sldId="256"/>
            <ac:picMk id="5" creationId="{58173E02-88AA-4680-95BE-279C7995D2EE}"/>
          </ac:picMkLst>
        </pc:picChg>
      </pc:sldChg>
      <pc:sldChg chg="modSp add mod">
        <pc:chgData name="Pascalle Cup" userId="acdf420d-3d1b-463e-9173-44ff0cd1b36a" providerId="ADAL" clId="{DFD25359-D295-43BE-AD8C-915D82FD48A2}" dt="2021-03-11T08:46:06.196" v="852" actId="6549"/>
        <pc:sldMkLst>
          <pc:docMk/>
          <pc:sldMk cId="3357757534" sldId="257"/>
        </pc:sldMkLst>
        <pc:spChg chg="mod">
          <ac:chgData name="Pascalle Cup" userId="acdf420d-3d1b-463e-9173-44ff0cd1b36a" providerId="ADAL" clId="{DFD25359-D295-43BE-AD8C-915D82FD48A2}" dt="2021-03-11T08:46:06.196" v="852" actId="6549"/>
          <ac:spMkLst>
            <pc:docMk/>
            <pc:sldMk cId="3357757534" sldId="257"/>
            <ac:spMk id="3" creationId="{67B432FE-ED9C-472C-8D54-60A14AAE3D11}"/>
          </ac:spMkLst>
        </pc:spChg>
      </pc:sldChg>
      <pc:sldChg chg="addSp delSp modSp add del mod ord modNotesTx">
        <pc:chgData name="Pascalle Cup" userId="acdf420d-3d1b-463e-9173-44ff0cd1b36a" providerId="ADAL" clId="{DFD25359-D295-43BE-AD8C-915D82FD48A2}" dt="2021-03-11T08:51:15.456" v="1065" actId="47"/>
        <pc:sldMkLst>
          <pc:docMk/>
          <pc:sldMk cId="2384776395" sldId="258"/>
        </pc:sldMkLst>
        <pc:spChg chg="mod">
          <ac:chgData name="Pascalle Cup" userId="acdf420d-3d1b-463e-9173-44ff0cd1b36a" providerId="ADAL" clId="{DFD25359-D295-43BE-AD8C-915D82FD48A2}" dt="2021-03-11T08:49:28.254" v="1011" actId="20577"/>
          <ac:spMkLst>
            <pc:docMk/>
            <pc:sldMk cId="2384776395" sldId="258"/>
            <ac:spMk id="2" creationId="{F7FBD66F-7322-4CC8-8ADE-7E8BE8B6BB2B}"/>
          </ac:spMkLst>
        </pc:spChg>
        <pc:spChg chg="del">
          <ac:chgData name="Pascalle Cup" userId="acdf420d-3d1b-463e-9173-44ff0cd1b36a" providerId="ADAL" clId="{DFD25359-D295-43BE-AD8C-915D82FD48A2}" dt="2021-03-11T08:29:14.610" v="624" actId="478"/>
          <ac:spMkLst>
            <pc:docMk/>
            <pc:sldMk cId="2384776395" sldId="258"/>
            <ac:spMk id="3" creationId="{B76FB81E-B8C7-4AA0-B83C-6601EEFFD2DF}"/>
          </ac:spMkLst>
        </pc:spChg>
        <pc:spChg chg="del mod">
          <ac:chgData name="Pascalle Cup" userId="acdf420d-3d1b-463e-9173-44ff0cd1b36a" providerId="ADAL" clId="{DFD25359-D295-43BE-AD8C-915D82FD48A2}" dt="2021-03-11T08:29:12.510" v="623" actId="478"/>
          <ac:spMkLst>
            <pc:docMk/>
            <pc:sldMk cId="2384776395" sldId="258"/>
            <ac:spMk id="4" creationId="{9D82B1EF-D999-4F57-B40E-ED81893CD965}"/>
          </ac:spMkLst>
        </pc:spChg>
        <pc:spChg chg="add mod">
          <ac:chgData name="Pascalle Cup" userId="acdf420d-3d1b-463e-9173-44ff0cd1b36a" providerId="ADAL" clId="{DFD25359-D295-43BE-AD8C-915D82FD48A2}" dt="2021-03-11T08:38:53.888" v="741" actId="20577"/>
          <ac:spMkLst>
            <pc:docMk/>
            <pc:sldMk cId="2384776395" sldId="258"/>
            <ac:spMk id="10" creationId="{B4F69E76-CCA2-4BD8-AD90-BE2655539DEC}"/>
          </ac:spMkLst>
        </pc:spChg>
        <pc:spChg chg="add mod">
          <ac:chgData name="Pascalle Cup" userId="acdf420d-3d1b-463e-9173-44ff0cd1b36a" providerId="ADAL" clId="{DFD25359-D295-43BE-AD8C-915D82FD48A2}" dt="2021-03-11T08:37:46.867" v="661" actId="20577"/>
          <ac:spMkLst>
            <pc:docMk/>
            <pc:sldMk cId="2384776395" sldId="258"/>
            <ac:spMk id="32" creationId="{241B9A4E-9395-49B0-B2DF-3C6F449800FE}"/>
          </ac:spMkLst>
        </pc:spChg>
      </pc:sldChg>
      <pc:sldChg chg="modSp add mod">
        <pc:chgData name="Pascalle Cup" userId="acdf420d-3d1b-463e-9173-44ff0cd1b36a" providerId="ADAL" clId="{DFD25359-D295-43BE-AD8C-915D82FD48A2}" dt="2021-03-11T10:24:00.225" v="1584" actId="1076"/>
        <pc:sldMkLst>
          <pc:docMk/>
          <pc:sldMk cId="1201051210" sldId="259"/>
        </pc:sldMkLst>
        <pc:spChg chg="mod">
          <ac:chgData name="Pascalle Cup" userId="acdf420d-3d1b-463e-9173-44ff0cd1b36a" providerId="ADAL" clId="{DFD25359-D295-43BE-AD8C-915D82FD48A2}" dt="2021-03-11T10:24:00.225" v="1584" actId="1076"/>
          <ac:spMkLst>
            <pc:docMk/>
            <pc:sldMk cId="1201051210" sldId="259"/>
            <ac:spMk id="2" creationId="{7DD28871-9C71-48F2-B990-058AA01B4321}"/>
          </ac:spMkLst>
        </pc:spChg>
        <pc:spChg chg="mod">
          <ac:chgData name="Pascalle Cup" userId="acdf420d-3d1b-463e-9173-44ff0cd1b36a" providerId="ADAL" clId="{DFD25359-D295-43BE-AD8C-915D82FD48A2}" dt="2021-03-11T10:23:50.135" v="1582" actId="403"/>
          <ac:spMkLst>
            <pc:docMk/>
            <pc:sldMk cId="1201051210" sldId="259"/>
            <ac:spMk id="7" creationId="{5224EDFD-DECE-4A4A-9220-91DC23CF836F}"/>
          </ac:spMkLst>
        </pc:spChg>
        <pc:spChg chg="mod">
          <ac:chgData name="Pascalle Cup" userId="acdf420d-3d1b-463e-9173-44ff0cd1b36a" providerId="ADAL" clId="{DFD25359-D295-43BE-AD8C-915D82FD48A2}" dt="2021-03-11T10:23:57.065" v="1583" actId="1076"/>
          <ac:spMkLst>
            <pc:docMk/>
            <pc:sldMk cId="1201051210" sldId="259"/>
            <ac:spMk id="8" creationId="{062BD39E-58BD-4C0C-BE1F-CF8C53AA381A}"/>
          </ac:spMkLst>
        </pc:spChg>
      </pc:sldChg>
      <pc:sldChg chg="modSp add mod">
        <pc:chgData name="Pascalle Cup" userId="acdf420d-3d1b-463e-9173-44ff0cd1b36a" providerId="ADAL" clId="{DFD25359-D295-43BE-AD8C-915D82FD48A2}" dt="2021-03-11T10:26:44.781" v="1742" actId="403"/>
        <pc:sldMkLst>
          <pc:docMk/>
          <pc:sldMk cId="2493034511" sldId="260"/>
        </pc:sldMkLst>
        <pc:spChg chg="mod">
          <ac:chgData name="Pascalle Cup" userId="acdf420d-3d1b-463e-9173-44ff0cd1b36a" providerId="ADAL" clId="{DFD25359-D295-43BE-AD8C-915D82FD48A2}" dt="2021-03-11T10:25:47.753" v="1665" actId="1076"/>
          <ac:spMkLst>
            <pc:docMk/>
            <pc:sldMk cId="2493034511" sldId="260"/>
            <ac:spMk id="2" creationId="{D94DE87C-C91B-4D01-A67F-950C05DBB71A}"/>
          </ac:spMkLst>
        </pc:spChg>
        <pc:spChg chg="mod">
          <ac:chgData name="Pascalle Cup" userId="acdf420d-3d1b-463e-9173-44ff0cd1b36a" providerId="ADAL" clId="{DFD25359-D295-43BE-AD8C-915D82FD48A2}" dt="2021-03-11T10:26:44.781" v="1742" actId="403"/>
          <ac:spMkLst>
            <pc:docMk/>
            <pc:sldMk cId="2493034511" sldId="260"/>
            <ac:spMk id="3" creationId="{DE9595E0-0299-4013-BBFC-C4DB5D1CCA9C}"/>
          </ac:spMkLst>
        </pc:spChg>
        <pc:spChg chg="mod">
          <ac:chgData name="Pascalle Cup" userId="acdf420d-3d1b-463e-9173-44ff0cd1b36a" providerId="ADAL" clId="{DFD25359-D295-43BE-AD8C-915D82FD48A2}" dt="2021-03-11T10:25:37.478" v="1664" actId="403"/>
          <ac:spMkLst>
            <pc:docMk/>
            <pc:sldMk cId="2493034511" sldId="260"/>
            <ac:spMk id="11" creationId="{47367C77-8C3B-4EC6-89F8-12FDFAF02067}"/>
          </ac:spMkLst>
        </pc:spChg>
        <pc:spChg chg="mod">
          <ac:chgData name="Pascalle Cup" userId="acdf420d-3d1b-463e-9173-44ff0cd1b36a" providerId="ADAL" clId="{DFD25359-D295-43BE-AD8C-915D82FD48A2}" dt="2021-03-11T10:25:26.059" v="1661" actId="1076"/>
          <ac:spMkLst>
            <pc:docMk/>
            <pc:sldMk cId="2493034511" sldId="260"/>
            <ac:spMk id="12" creationId="{7D1C9FD2-ADF9-41B4-A462-5F163690F184}"/>
          </ac:spMkLst>
        </pc:spChg>
        <pc:spChg chg="mod">
          <ac:chgData name="Pascalle Cup" userId="acdf420d-3d1b-463e-9173-44ff0cd1b36a" providerId="ADAL" clId="{DFD25359-D295-43BE-AD8C-915D82FD48A2}" dt="2021-03-11T10:25:29.841" v="1662" actId="1076"/>
          <ac:spMkLst>
            <pc:docMk/>
            <pc:sldMk cId="2493034511" sldId="260"/>
            <ac:spMk id="13" creationId="{3DBF6BA1-EECD-410A-B316-AC42B6AA8641}"/>
          </ac:spMkLst>
        </pc:spChg>
      </pc:sldChg>
      <pc:sldChg chg="addSp delSp modSp add mod">
        <pc:chgData name="Pascalle Cup" userId="acdf420d-3d1b-463e-9173-44ff0cd1b36a" providerId="ADAL" clId="{DFD25359-D295-43BE-AD8C-915D82FD48A2}" dt="2021-03-11T10:26:49.968" v="1743" actId="113"/>
        <pc:sldMkLst>
          <pc:docMk/>
          <pc:sldMk cId="1912330160" sldId="261"/>
        </pc:sldMkLst>
        <pc:spChg chg="mod">
          <ac:chgData name="Pascalle Cup" userId="acdf420d-3d1b-463e-9173-44ff0cd1b36a" providerId="ADAL" clId="{DFD25359-D295-43BE-AD8C-915D82FD48A2}" dt="2021-03-11T10:26:49.968" v="1743" actId="113"/>
          <ac:spMkLst>
            <pc:docMk/>
            <pc:sldMk cId="1912330160" sldId="261"/>
            <ac:spMk id="2" creationId="{839E8178-3D14-4D44-8FB2-BEBE1BD37E60}"/>
          </ac:spMkLst>
        </pc:spChg>
        <pc:spChg chg="mod">
          <ac:chgData name="Pascalle Cup" userId="acdf420d-3d1b-463e-9173-44ff0cd1b36a" providerId="ADAL" clId="{DFD25359-D295-43BE-AD8C-915D82FD48A2}" dt="2021-03-11T08:54:02.801" v="1197" actId="20577"/>
          <ac:spMkLst>
            <pc:docMk/>
            <pc:sldMk cId="1912330160" sldId="261"/>
            <ac:spMk id="3" creationId="{7FA6EEA8-E90A-404A-8DB5-12C13ACF12E0}"/>
          </ac:spMkLst>
        </pc:spChg>
        <pc:spChg chg="del">
          <ac:chgData name="Pascalle Cup" userId="acdf420d-3d1b-463e-9173-44ff0cd1b36a" providerId="ADAL" clId="{DFD25359-D295-43BE-AD8C-915D82FD48A2}" dt="2021-03-11T08:53:47.884" v="1178" actId="26606"/>
          <ac:spMkLst>
            <pc:docMk/>
            <pc:sldMk cId="1912330160" sldId="261"/>
            <ac:spMk id="8" creationId="{4A70F4F6-8761-4016-931A-4535464E4C26}"/>
          </ac:spMkLst>
        </pc:spChg>
        <pc:spChg chg="del">
          <ac:chgData name="Pascalle Cup" userId="acdf420d-3d1b-463e-9173-44ff0cd1b36a" providerId="ADAL" clId="{DFD25359-D295-43BE-AD8C-915D82FD48A2}" dt="2021-03-11T08:53:47.884" v="1178" actId="26606"/>
          <ac:spMkLst>
            <pc:docMk/>
            <pc:sldMk cId="1912330160" sldId="261"/>
            <ac:spMk id="10" creationId="{A5271697-90F1-4A23-8EF2-0179F2EAFACB}"/>
          </ac:spMkLst>
        </pc:spChg>
        <pc:spChg chg="del">
          <ac:chgData name="Pascalle Cup" userId="acdf420d-3d1b-463e-9173-44ff0cd1b36a" providerId="ADAL" clId="{DFD25359-D295-43BE-AD8C-915D82FD48A2}" dt="2021-03-11T08:53:47.884" v="1178" actId="26606"/>
          <ac:spMkLst>
            <pc:docMk/>
            <pc:sldMk cId="1912330160" sldId="261"/>
            <ac:spMk id="34" creationId="{D9F5512A-48E1-4C07-B75E-3CCC517B6804}"/>
          </ac:spMkLst>
        </pc:spChg>
        <pc:spChg chg="add">
          <ac:chgData name="Pascalle Cup" userId="acdf420d-3d1b-463e-9173-44ff0cd1b36a" providerId="ADAL" clId="{DFD25359-D295-43BE-AD8C-915D82FD48A2}" dt="2021-03-11T08:53:47.884" v="1178" actId="26606"/>
          <ac:spMkLst>
            <pc:docMk/>
            <pc:sldMk cId="1912330160" sldId="261"/>
            <ac:spMk id="39" creationId="{6DDA8CE9-E0A6-4FF2-823D-D08607606DC2}"/>
          </ac:spMkLst>
        </pc:spChg>
        <pc:spChg chg="add">
          <ac:chgData name="Pascalle Cup" userId="acdf420d-3d1b-463e-9173-44ff0cd1b36a" providerId="ADAL" clId="{DFD25359-D295-43BE-AD8C-915D82FD48A2}" dt="2021-03-11T08:53:47.884" v="1178" actId="26606"/>
          <ac:spMkLst>
            <pc:docMk/>
            <pc:sldMk cId="1912330160" sldId="261"/>
            <ac:spMk id="41" creationId="{11195564-33B9-434B-9641-764F5905A56F}"/>
          </ac:spMkLst>
        </pc:spChg>
        <pc:grpChg chg="del">
          <ac:chgData name="Pascalle Cup" userId="acdf420d-3d1b-463e-9173-44ff0cd1b36a" providerId="ADAL" clId="{DFD25359-D295-43BE-AD8C-915D82FD48A2}" dt="2021-03-11T08:53:47.884" v="1178" actId="26606"/>
          <ac:grpSpMkLst>
            <pc:docMk/>
            <pc:sldMk cId="1912330160" sldId="261"/>
            <ac:grpSpMk id="12" creationId="{B4C49FD3-CD95-4BA4-8BD3-B4A4C6844FCC}"/>
          </ac:grpSpMkLst>
        </pc:grpChg>
        <pc:grpChg chg="add">
          <ac:chgData name="Pascalle Cup" userId="acdf420d-3d1b-463e-9173-44ff0cd1b36a" providerId="ADAL" clId="{DFD25359-D295-43BE-AD8C-915D82FD48A2}" dt="2021-03-11T08:53:47.884" v="1178" actId="26606"/>
          <ac:grpSpMkLst>
            <pc:docMk/>
            <pc:sldMk cId="1912330160" sldId="261"/>
            <ac:grpSpMk id="43" creationId="{1D18C537-E336-47C4-836B-C342A230F8F3}"/>
          </ac:grpSpMkLst>
        </pc:grpChg>
        <pc:grpChg chg="add">
          <ac:chgData name="Pascalle Cup" userId="acdf420d-3d1b-463e-9173-44ff0cd1b36a" providerId="ADAL" clId="{DFD25359-D295-43BE-AD8C-915D82FD48A2}" dt="2021-03-11T08:53:47.884" v="1178" actId="26606"/>
          <ac:grpSpMkLst>
            <pc:docMk/>
            <pc:sldMk cId="1912330160" sldId="261"/>
            <ac:grpSpMk id="49" creationId="{5A1259D8-0C3A-4069-A22F-537BBBB61A9C}"/>
          </ac:grpSpMkLst>
        </pc:grpChg>
      </pc:sldChg>
      <pc:sldChg chg="addSp modSp add mod addCm delCm">
        <pc:chgData name="Pascalle Cup" userId="acdf420d-3d1b-463e-9173-44ff0cd1b36a" providerId="ADAL" clId="{DFD25359-D295-43BE-AD8C-915D82FD48A2}" dt="2021-03-11T08:55:45.432" v="1273" actId="1076"/>
        <pc:sldMkLst>
          <pc:docMk/>
          <pc:sldMk cId="2753945140" sldId="262"/>
        </pc:sldMkLst>
        <pc:spChg chg="mod">
          <ac:chgData name="Pascalle Cup" userId="acdf420d-3d1b-463e-9173-44ff0cd1b36a" providerId="ADAL" clId="{DFD25359-D295-43BE-AD8C-915D82FD48A2}" dt="2021-03-11T08:55:29.540" v="1268" actId="1076"/>
          <ac:spMkLst>
            <pc:docMk/>
            <pc:sldMk cId="2753945140" sldId="262"/>
            <ac:spMk id="2" creationId="{71E0E3AB-D255-4E62-9FDD-AFD44266C3F6}"/>
          </ac:spMkLst>
        </pc:spChg>
        <pc:spChg chg="mod">
          <ac:chgData name="Pascalle Cup" userId="acdf420d-3d1b-463e-9173-44ff0cd1b36a" providerId="ADAL" clId="{DFD25359-D295-43BE-AD8C-915D82FD48A2}" dt="2021-03-11T08:55:26.221" v="1267" actId="1076"/>
          <ac:spMkLst>
            <pc:docMk/>
            <pc:sldMk cId="2753945140" sldId="262"/>
            <ac:spMk id="4" creationId="{66422D0C-98C2-499B-934F-C3408B62D364}"/>
          </ac:spMkLst>
        </pc:spChg>
        <pc:spChg chg="add mod">
          <ac:chgData name="Pascalle Cup" userId="acdf420d-3d1b-463e-9173-44ff0cd1b36a" providerId="ADAL" clId="{DFD25359-D295-43BE-AD8C-915D82FD48A2}" dt="2021-03-11T08:55:45.432" v="1273" actId="1076"/>
          <ac:spMkLst>
            <pc:docMk/>
            <pc:sldMk cId="2753945140" sldId="262"/>
            <ac:spMk id="5" creationId="{41840D98-F30C-451C-9577-B1F0B042A561}"/>
          </ac:spMkLst>
        </pc:spChg>
        <pc:picChg chg="mod">
          <ac:chgData name="Pascalle Cup" userId="acdf420d-3d1b-463e-9173-44ff0cd1b36a" providerId="ADAL" clId="{DFD25359-D295-43BE-AD8C-915D82FD48A2}" dt="2021-03-11T08:55:30.828" v="1269" actId="1076"/>
          <ac:picMkLst>
            <pc:docMk/>
            <pc:sldMk cId="2753945140" sldId="262"/>
            <ac:picMk id="3" creationId="{758B095D-707B-4EDB-9E68-939ABB98CF10}"/>
          </ac:picMkLst>
        </pc:picChg>
      </pc:sldChg>
      <pc:sldChg chg="add">
        <pc:chgData name="Pascalle Cup" userId="acdf420d-3d1b-463e-9173-44ff0cd1b36a" providerId="ADAL" clId="{DFD25359-D295-43BE-AD8C-915D82FD48A2}" dt="2021-03-11T08:19:47.392" v="13"/>
        <pc:sldMkLst>
          <pc:docMk/>
          <pc:sldMk cId="800012292" sldId="263"/>
        </pc:sldMkLst>
      </pc:sldChg>
      <pc:sldChg chg="addSp delSp modSp new mod ord setBg">
        <pc:chgData name="Pascalle Cup" userId="acdf420d-3d1b-463e-9173-44ff0cd1b36a" providerId="ADAL" clId="{DFD25359-D295-43BE-AD8C-915D82FD48A2}" dt="2021-03-11T08:26:15.679" v="560" actId="26606"/>
        <pc:sldMkLst>
          <pc:docMk/>
          <pc:sldMk cId="3101558619" sldId="264"/>
        </pc:sldMkLst>
        <pc:spChg chg="mod">
          <ac:chgData name="Pascalle Cup" userId="acdf420d-3d1b-463e-9173-44ff0cd1b36a" providerId="ADAL" clId="{DFD25359-D295-43BE-AD8C-915D82FD48A2}" dt="2021-03-11T08:26:15.679" v="560" actId="26606"/>
          <ac:spMkLst>
            <pc:docMk/>
            <pc:sldMk cId="3101558619" sldId="264"/>
            <ac:spMk id="2" creationId="{DC1E00AD-3D61-4088-B68F-2241351D83F0}"/>
          </ac:spMkLst>
        </pc:spChg>
        <pc:spChg chg="add del mod">
          <ac:chgData name="Pascalle Cup" userId="acdf420d-3d1b-463e-9173-44ff0cd1b36a" providerId="ADAL" clId="{DFD25359-D295-43BE-AD8C-915D82FD48A2}" dt="2021-03-11T08:26:15.679" v="560" actId="26606"/>
          <ac:spMkLst>
            <pc:docMk/>
            <pc:sldMk cId="3101558619" sldId="264"/>
            <ac:spMk id="3" creationId="{860D47E8-F4DE-4512-9F1D-23F3ADE6CC24}"/>
          </ac:spMkLst>
        </pc:spChg>
        <pc:spChg chg="add del">
          <ac:chgData name="Pascalle Cup" userId="acdf420d-3d1b-463e-9173-44ff0cd1b36a" providerId="ADAL" clId="{DFD25359-D295-43BE-AD8C-915D82FD48A2}" dt="2021-03-11T08:26:15.672" v="559" actId="26606"/>
          <ac:spMkLst>
            <pc:docMk/>
            <pc:sldMk cId="3101558619" sldId="264"/>
            <ac:spMk id="6" creationId="{68575C10-8187-4AC4-AD72-C754EAFD2867}"/>
          </ac:spMkLst>
        </pc:spChg>
        <pc:spChg chg="add del">
          <ac:chgData name="Pascalle Cup" userId="acdf420d-3d1b-463e-9173-44ff0cd1b36a" providerId="ADAL" clId="{DFD25359-D295-43BE-AD8C-915D82FD48A2}" dt="2021-03-11T08:23:24.251" v="535" actId="26606"/>
          <ac:spMkLst>
            <pc:docMk/>
            <pc:sldMk cId="3101558619" sldId="264"/>
            <ac:spMk id="9" creationId="{5D84EFE8-C53A-44C4-B289-D1B42CF690B8}"/>
          </ac:spMkLst>
        </pc:spChg>
        <pc:spChg chg="add">
          <ac:chgData name="Pascalle Cup" userId="acdf420d-3d1b-463e-9173-44ff0cd1b36a" providerId="ADAL" clId="{DFD25359-D295-43BE-AD8C-915D82FD48A2}" dt="2021-03-11T08:26:15.679" v="560" actId="26606"/>
          <ac:spMkLst>
            <pc:docMk/>
            <pc:sldMk cId="3101558619" sldId="264"/>
            <ac:spMk id="13" creationId="{577D1452-F0B7-431E-9A24-D3F7103D8510}"/>
          </ac:spMkLst>
        </pc:spChg>
        <pc:spChg chg="add">
          <ac:chgData name="Pascalle Cup" userId="acdf420d-3d1b-463e-9173-44ff0cd1b36a" providerId="ADAL" clId="{DFD25359-D295-43BE-AD8C-915D82FD48A2}" dt="2021-03-11T08:26:15.679" v="560" actId="26606"/>
          <ac:spMkLst>
            <pc:docMk/>
            <pc:sldMk cId="3101558619" sldId="264"/>
            <ac:spMk id="14" creationId="{A660F4F9-5DF5-4F15-BE6A-CD8648BB1148}"/>
          </ac:spMkLst>
        </pc:spChg>
        <pc:graphicFrameChg chg="add del mod">
          <ac:chgData name="Pascalle Cup" userId="acdf420d-3d1b-463e-9173-44ff0cd1b36a" providerId="ADAL" clId="{DFD25359-D295-43BE-AD8C-915D82FD48A2}" dt="2021-03-11T08:23:24.251" v="535" actId="26606"/>
          <ac:graphicFrameMkLst>
            <pc:docMk/>
            <pc:sldMk cId="3101558619" sldId="264"/>
            <ac:graphicFrameMk id="5" creationId="{079E7F9E-D44F-4EBA-BE33-70D2028EC5D8}"/>
          </ac:graphicFrameMkLst>
        </pc:graphicFrameChg>
        <pc:graphicFrameChg chg="add del">
          <ac:chgData name="Pascalle Cup" userId="acdf420d-3d1b-463e-9173-44ff0cd1b36a" providerId="ADAL" clId="{DFD25359-D295-43BE-AD8C-915D82FD48A2}" dt="2021-03-11T08:26:15.672" v="559" actId="26606"/>
          <ac:graphicFrameMkLst>
            <pc:docMk/>
            <pc:sldMk cId="3101558619" sldId="264"/>
            <ac:graphicFrameMk id="7" creationId="{30EA4401-5AF6-4AD3-9932-7820BBBC910E}"/>
          </ac:graphicFrameMkLst>
        </pc:graphicFrameChg>
        <pc:graphicFrameChg chg="add">
          <ac:chgData name="Pascalle Cup" userId="acdf420d-3d1b-463e-9173-44ff0cd1b36a" providerId="ADAL" clId="{DFD25359-D295-43BE-AD8C-915D82FD48A2}" dt="2021-03-11T08:26:15.679" v="560" actId="26606"/>
          <ac:graphicFrameMkLst>
            <pc:docMk/>
            <pc:sldMk cId="3101558619" sldId="264"/>
            <ac:graphicFrameMk id="15" creationId="{7B47FA76-CF8F-4389-B192-42A96F0B51AF}"/>
          </ac:graphicFrameMkLst>
        </pc:graphicFrameChg>
        <pc:cxnChg chg="add del">
          <ac:chgData name="Pascalle Cup" userId="acdf420d-3d1b-463e-9173-44ff0cd1b36a" providerId="ADAL" clId="{DFD25359-D295-43BE-AD8C-915D82FD48A2}" dt="2021-03-11T08:26:15.672" v="559" actId="26606"/>
          <ac:cxnSpMkLst>
            <pc:docMk/>
            <pc:sldMk cId="3101558619" sldId="264"/>
            <ac:cxnSpMk id="11" creationId="{74E776C9-ED67-41B7-B3A3-4DF76EF3ACEE}"/>
          </ac:cxnSpMkLst>
        </pc:cxnChg>
      </pc:sldChg>
      <pc:sldChg chg="modSp add mod">
        <pc:chgData name="Pascalle Cup" userId="acdf420d-3d1b-463e-9173-44ff0cd1b36a" providerId="ADAL" clId="{DFD25359-D295-43BE-AD8C-915D82FD48A2}" dt="2021-03-11T08:26:02.910" v="557" actId="1076"/>
        <pc:sldMkLst>
          <pc:docMk/>
          <pc:sldMk cId="4238496356" sldId="265"/>
        </pc:sldMkLst>
        <pc:spChg chg="mod">
          <ac:chgData name="Pascalle Cup" userId="acdf420d-3d1b-463e-9173-44ff0cd1b36a" providerId="ADAL" clId="{DFD25359-D295-43BE-AD8C-915D82FD48A2}" dt="2021-03-11T08:26:00.661" v="556" actId="1076"/>
          <ac:spMkLst>
            <pc:docMk/>
            <pc:sldMk cId="4238496356" sldId="265"/>
            <ac:spMk id="3" creationId="{7286B62C-2251-405E-BB7A-1F80C14B126A}"/>
          </ac:spMkLst>
        </pc:spChg>
        <pc:spChg chg="mod">
          <ac:chgData name="Pascalle Cup" userId="acdf420d-3d1b-463e-9173-44ff0cd1b36a" providerId="ADAL" clId="{DFD25359-D295-43BE-AD8C-915D82FD48A2}" dt="2021-03-11T08:26:02.910" v="557" actId="1076"/>
          <ac:spMkLst>
            <pc:docMk/>
            <pc:sldMk cId="4238496356" sldId="265"/>
            <ac:spMk id="5" creationId="{1479406D-0515-4B00-B823-07C4C16B2314}"/>
          </ac:spMkLst>
        </pc:spChg>
        <pc:picChg chg="mod">
          <ac:chgData name="Pascalle Cup" userId="acdf420d-3d1b-463e-9173-44ff0cd1b36a" providerId="ADAL" clId="{DFD25359-D295-43BE-AD8C-915D82FD48A2}" dt="2021-03-11T08:25:57.778" v="555" actId="1076"/>
          <ac:picMkLst>
            <pc:docMk/>
            <pc:sldMk cId="4238496356" sldId="265"/>
            <ac:picMk id="7" creationId="{C1EB629C-7277-477F-8EC7-92356D0A582F}"/>
          </ac:picMkLst>
        </pc:picChg>
      </pc:sldChg>
      <pc:sldChg chg="add">
        <pc:chgData name="Pascalle Cup" userId="acdf420d-3d1b-463e-9173-44ff0cd1b36a" providerId="ADAL" clId="{DFD25359-D295-43BE-AD8C-915D82FD48A2}" dt="2021-03-11T08:24:37.160" v="540"/>
        <pc:sldMkLst>
          <pc:docMk/>
          <pc:sldMk cId="3486963239" sldId="266"/>
        </pc:sldMkLst>
      </pc:sldChg>
      <pc:sldChg chg="add del">
        <pc:chgData name="Pascalle Cup" userId="acdf420d-3d1b-463e-9173-44ff0cd1b36a" providerId="ADAL" clId="{DFD25359-D295-43BE-AD8C-915D82FD48A2}" dt="2021-03-11T08:25:29.883" v="547" actId="47"/>
        <pc:sldMkLst>
          <pc:docMk/>
          <pc:sldMk cId="3914370890" sldId="267"/>
        </pc:sldMkLst>
      </pc:sldChg>
      <pc:sldChg chg="addSp delSp modSp add mod setClrOvrMap">
        <pc:chgData name="Pascalle Cup" userId="acdf420d-3d1b-463e-9173-44ff0cd1b36a" providerId="ADAL" clId="{DFD25359-D295-43BE-AD8C-915D82FD48A2}" dt="2021-03-11T10:07:55.385" v="1458" actId="20577"/>
        <pc:sldMkLst>
          <pc:docMk/>
          <pc:sldMk cId="4158422252" sldId="267"/>
        </pc:sldMkLst>
        <pc:spChg chg="mod">
          <ac:chgData name="Pascalle Cup" userId="acdf420d-3d1b-463e-9173-44ff0cd1b36a" providerId="ADAL" clId="{DFD25359-D295-43BE-AD8C-915D82FD48A2}" dt="2021-03-11T10:07:55.385" v="1458" actId="20577"/>
          <ac:spMkLst>
            <pc:docMk/>
            <pc:sldMk cId="4158422252" sldId="267"/>
            <ac:spMk id="2" creationId="{85C6F80E-0FDF-4BBF-9223-260351A6F245}"/>
          </ac:spMkLst>
        </pc:spChg>
        <pc:spChg chg="mod">
          <ac:chgData name="Pascalle Cup" userId="acdf420d-3d1b-463e-9173-44ff0cd1b36a" providerId="ADAL" clId="{DFD25359-D295-43BE-AD8C-915D82FD48A2}" dt="2021-03-11T10:00:07.799" v="1327" actId="113"/>
          <ac:spMkLst>
            <pc:docMk/>
            <pc:sldMk cId="4158422252" sldId="267"/>
            <ac:spMk id="3" creationId="{08B314B7-97B1-4A29-8B73-352A9E1EC657}"/>
          </ac:spMkLst>
        </pc:spChg>
        <pc:spChg chg="del">
          <ac:chgData name="Pascalle Cup" userId="acdf420d-3d1b-463e-9173-44ff0cd1b36a" providerId="ADAL" clId="{DFD25359-D295-43BE-AD8C-915D82FD48A2}" dt="2021-03-11T08:46:15.645" v="853" actId="26606"/>
          <ac:spMkLst>
            <pc:docMk/>
            <pc:sldMk cId="4158422252" sldId="267"/>
            <ac:spMk id="9" creationId="{1A9F7B4E-B03D-4F64-BE33-00D074458D45}"/>
          </ac:spMkLst>
        </pc:spChg>
        <pc:spChg chg="add mod">
          <ac:chgData name="Pascalle Cup" userId="acdf420d-3d1b-463e-9173-44ff0cd1b36a" providerId="ADAL" clId="{DFD25359-D295-43BE-AD8C-915D82FD48A2}" dt="2021-03-11T10:00:11.186" v="1328" actId="14100"/>
          <ac:spMkLst>
            <pc:docMk/>
            <pc:sldMk cId="4158422252" sldId="267"/>
            <ac:spMk id="9" creationId="{95CEE06E-98BA-42E4-9B29-D1F337F35270}"/>
          </ac:spMkLst>
        </pc:spChg>
        <pc:spChg chg="del">
          <ac:chgData name="Pascalle Cup" userId="acdf420d-3d1b-463e-9173-44ff0cd1b36a" providerId="ADAL" clId="{DFD25359-D295-43BE-AD8C-915D82FD48A2}" dt="2021-03-11T08:46:15.645" v="853" actId="26606"/>
          <ac:spMkLst>
            <pc:docMk/>
            <pc:sldMk cId="4158422252" sldId="267"/>
            <ac:spMk id="11" creationId="{1CA8A97F-67F0-4D5F-A850-0C30727D1CE3}"/>
          </ac:spMkLst>
        </pc:spChg>
        <pc:spChg chg="add">
          <ac:chgData name="Pascalle Cup" userId="acdf420d-3d1b-463e-9173-44ff0cd1b36a" providerId="ADAL" clId="{DFD25359-D295-43BE-AD8C-915D82FD48A2}" dt="2021-03-11T08:46:15.645" v="853" actId="26606"/>
          <ac:spMkLst>
            <pc:docMk/>
            <pc:sldMk cId="4158422252" sldId="267"/>
            <ac:spMk id="16" creationId="{2B97F24A-32CE-4C1C-A50D-3016B394DCFB}"/>
          </ac:spMkLst>
        </pc:spChg>
        <pc:spChg chg="add">
          <ac:chgData name="Pascalle Cup" userId="acdf420d-3d1b-463e-9173-44ff0cd1b36a" providerId="ADAL" clId="{DFD25359-D295-43BE-AD8C-915D82FD48A2}" dt="2021-03-11T08:46:15.645" v="853" actId="26606"/>
          <ac:spMkLst>
            <pc:docMk/>
            <pc:sldMk cId="4158422252" sldId="267"/>
            <ac:spMk id="18" creationId="{3CE8AF5E-D374-4CF1-90CC-35CF73B81C3E}"/>
          </ac:spMkLst>
        </pc:spChg>
        <pc:picChg chg="mod ord">
          <ac:chgData name="Pascalle Cup" userId="acdf420d-3d1b-463e-9173-44ff0cd1b36a" providerId="ADAL" clId="{DFD25359-D295-43BE-AD8C-915D82FD48A2}" dt="2021-03-11T09:58:58.087" v="1280" actId="1076"/>
          <ac:picMkLst>
            <pc:docMk/>
            <pc:sldMk cId="4158422252" sldId="267"/>
            <ac:picMk id="4" creationId="{97C98C60-DE3B-40A0-B6F8-4EDB2E81743D}"/>
          </ac:picMkLst>
        </pc:picChg>
        <pc:inkChg chg="add">
          <ac:chgData name="Pascalle Cup" userId="acdf420d-3d1b-463e-9173-44ff0cd1b36a" providerId="ADAL" clId="{DFD25359-D295-43BE-AD8C-915D82FD48A2}" dt="2021-03-11T08:46:15.645" v="853" actId="26606"/>
          <ac:inkMkLst>
            <pc:docMk/>
            <pc:sldMk cId="4158422252" sldId="267"/>
            <ac:inkMk id="20" creationId="{070477C5-0410-4E4F-97A1-F84C2465C187}"/>
          </ac:inkMkLst>
        </pc:inkChg>
      </pc:sldChg>
      <pc:sldChg chg="addSp delSp modSp add mod setClrOvrMap">
        <pc:chgData name="Pascalle Cup" userId="acdf420d-3d1b-463e-9173-44ff0cd1b36a" providerId="ADAL" clId="{DFD25359-D295-43BE-AD8C-915D82FD48A2}" dt="2021-03-11T10:36:56.425" v="1749" actId="255"/>
        <pc:sldMkLst>
          <pc:docMk/>
          <pc:sldMk cId="4225592004" sldId="268"/>
        </pc:sldMkLst>
        <pc:spChg chg="mod">
          <ac:chgData name="Pascalle Cup" userId="acdf420d-3d1b-463e-9173-44ff0cd1b36a" providerId="ADAL" clId="{DFD25359-D295-43BE-AD8C-915D82FD48A2}" dt="2021-03-11T10:00:44.944" v="1338" actId="404"/>
          <ac:spMkLst>
            <pc:docMk/>
            <pc:sldMk cId="4225592004" sldId="268"/>
            <ac:spMk id="2" creationId="{97661A81-6CE6-492F-AD08-5E1CD8BB922E}"/>
          </ac:spMkLst>
        </pc:spChg>
        <pc:spChg chg="mod">
          <ac:chgData name="Pascalle Cup" userId="acdf420d-3d1b-463e-9173-44ff0cd1b36a" providerId="ADAL" clId="{DFD25359-D295-43BE-AD8C-915D82FD48A2}" dt="2021-03-11T10:36:56.425" v="1749" actId="255"/>
          <ac:spMkLst>
            <pc:docMk/>
            <pc:sldMk cId="4225592004" sldId="268"/>
            <ac:spMk id="3" creationId="{A5C8E027-1569-4E6A-8D54-36C6595DCACF}"/>
          </ac:spMkLst>
        </pc:spChg>
        <pc:spChg chg="del">
          <ac:chgData name="Pascalle Cup" userId="acdf420d-3d1b-463e-9173-44ff0cd1b36a" providerId="ADAL" clId="{DFD25359-D295-43BE-AD8C-915D82FD48A2}" dt="2021-03-11T08:46:24.980" v="857" actId="26606"/>
          <ac:spMkLst>
            <pc:docMk/>
            <pc:sldMk cId="4225592004" sldId="268"/>
            <ac:spMk id="6" creationId="{1A9F7B4E-B03D-4F64-BE33-00D074458D45}"/>
          </ac:spMkLst>
        </pc:spChg>
        <pc:spChg chg="del">
          <ac:chgData name="Pascalle Cup" userId="acdf420d-3d1b-463e-9173-44ff0cd1b36a" providerId="ADAL" clId="{DFD25359-D295-43BE-AD8C-915D82FD48A2}" dt="2021-03-11T08:46:24.980" v="857" actId="26606"/>
          <ac:spMkLst>
            <pc:docMk/>
            <pc:sldMk cId="4225592004" sldId="268"/>
            <ac:spMk id="7" creationId="{1CA8A97F-67F0-4D5F-A850-0C30727D1CE3}"/>
          </ac:spMkLst>
        </pc:spChg>
        <pc:spChg chg="add">
          <ac:chgData name="Pascalle Cup" userId="acdf420d-3d1b-463e-9173-44ff0cd1b36a" providerId="ADAL" clId="{DFD25359-D295-43BE-AD8C-915D82FD48A2}" dt="2021-03-11T08:46:24.980" v="857" actId="26606"/>
          <ac:spMkLst>
            <pc:docMk/>
            <pc:sldMk cId="4225592004" sldId="268"/>
            <ac:spMk id="12" creationId="{45D37F4E-DDB4-456B-97E0-9937730A039F}"/>
          </ac:spMkLst>
        </pc:spChg>
        <pc:spChg chg="add">
          <ac:chgData name="Pascalle Cup" userId="acdf420d-3d1b-463e-9173-44ff0cd1b36a" providerId="ADAL" clId="{DFD25359-D295-43BE-AD8C-915D82FD48A2}" dt="2021-03-11T08:46:24.980" v="857" actId="26606"/>
          <ac:spMkLst>
            <pc:docMk/>
            <pc:sldMk cId="4225592004" sldId="268"/>
            <ac:spMk id="14" creationId="{3CE8AF5E-D374-4CF1-90CC-35CF73B81C3E}"/>
          </ac:spMkLst>
        </pc:spChg>
        <pc:picChg chg="mod ord">
          <ac:chgData name="Pascalle Cup" userId="acdf420d-3d1b-463e-9173-44ff0cd1b36a" providerId="ADAL" clId="{DFD25359-D295-43BE-AD8C-915D82FD48A2}" dt="2021-03-11T08:46:24.980" v="857" actId="26606"/>
          <ac:picMkLst>
            <pc:docMk/>
            <pc:sldMk cId="4225592004" sldId="268"/>
            <ac:picMk id="4" creationId="{EAC70741-DD56-4961-90E9-DC9D7C7F8395}"/>
          </ac:picMkLst>
        </pc:picChg>
      </pc:sldChg>
      <pc:sldChg chg="addSp delSp modSp add mod modNotesTx">
        <pc:chgData name="Pascalle Cup" userId="acdf420d-3d1b-463e-9173-44ff0cd1b36a" providerId="ADAL" clId="{DFD25359-D295-43BE-AD8C-915D82FD48A2}" dt="2021-03-11T10:00:50.707" v="1339" actId="114"/>
        <pc:sldMkLst>
          <pc:docMk/>
          <pc:sldMk cId="759857020" sldId="269"/>
        </pc:sldMkLst>
        <pc:spChg chg="mod">
          <ac:chgData name="Pascalle Cup" userId="acdf420d-3d1b-463e-9173-44ff0cd1b36a" providerId="ADAL" clId="{DFD25359-D295-43BE-AD8C-915D82FD48A2}" dt="2021-03-11T10:00:50.707" v="1339" actId="114"/>
          <ac:spMkLst>
            <pc:docMk/>
            <pc:sldMk cId="759857020" sldId="269"/>
            <ac:spMk id="2" creationId="{B35FC429-4988-4AB0-BA26-AB2920788FF8}"/>
          </ac:spMkLst>
        </pc:spChg>
        <pc:spChg chg="mod">
          <ac:chgData name="Pascalle Cup" userId="acdf420d-3d1b-463e-9173-44ff0cd1b36a" providerId="ADAL" clId="{DFD25359-D295-43BE-AD8C-915D82FD48A2}" dt="2021-03-11T08:47:12.835" v="875" actId="26606"/>
          <ac:spMkLst>
            <pc:docMk/>
            <pc:sldMk cId="759857020" sldId="269"/>
            <ac:spMk id="3" creationId="{2F482A0B-5080-4EFD-BDA5-2698B86422F1}"/>
          </ac:spMkLst>
        </pc:spChg>
        <pc:spChg chg="del">
          <ac:chgData name="Pascalle Cup" userId="acdf420d-3d1b-463e-9173-44ff0cd1b36a" providerId="ADAL" clId="{DFD25359-D295-43BE-AD8C-915D82FD48A2}" dt="2021-03-11T08:47:12.835" v="875" actId="26606"/>
          <ac:spMkLst>
            <pc:docMk/>
            <pc:sldMk cId="759857020" sldId="269"/>
            <ac:spMk id="15" creationId="{777A147A-9ED8-46B4-8660-1B3C2AA880B5}"/>
          </ac:spMkLst>
        </pc:spChg>
        <pc:spChg chg="del">
          <ac:chgData name="Pascalle Cup" userId="acdf420d-3d1b-463e-9173-44ff0cd1b36a" providerId="ADAL" clId="{DFD25359-D295-43BE-AD8C-915D82FD48A2}" dt="2021-03-11T08:47:12.835" v="875" actId="26606"/>
          <ac:spMkLst>
            <pc:docMk/>
            <pc:sldMk cId="759857020" sldId="269"/>
            <ac:spMk id="16" creationId="{5D6C15A0-C087-4593-8414-2B4EC1CDC3DE}"/>
          </ac:spMkLst>
        </pc:spChg>
        <pc:spChg chg="add">
          <ac:chgData name="Pascalle Cup" userId="acdf420d-3d1b-463e-9173-44ff0cd1b36a" providerId="ADAL" clId="{DFD25359-D295-43BE-AD8C-915D82FD48A2}" dt="2021-03-11T08:47:12.835" v="875" actId="26606"/>
          <ac:spMkLst>
            <pc:docMk/>
            <pc:sldMk cId="759857020" sldId="269"/>
            <ac:spMk id="21" creationId="{100EDD19-6802-4EC3-95CE-CFFAB042CFD6}"/>
          </ac:spMkLst>
        </pc:spChg>
        <pc:spChg chg="add">
          <ac:chgData name="Pascalle Cup" userId="acdf420d-3d1b-463e-9173-44ff0cd1b36a" providerId="ADAL" clId="{DFD25359-D295-43BE-AD8C-915D82FD48A2}" dt="2021-03-11T08:47:12.835" v="875" actId="26606"/>
          <ac:spMkLst>
            <pc:docMk/>
            <pc:sldMk cId="759857020" sldId="269"/>
            <ac:spMk id="23" creationId="{DB17E863-922E-4C26-BD64-E8FD41D28661}"/>
          </ac:spMkLst>
        </pc:spChg>
      </pc:sldChg>
      <pc:sldChg chg="modSp add mod">
        <pc:chgData name="Pascalle Cup" userId="acdf420d-3d1b-463e-9173-44ff0cd1b36a" providerId="ADAL" clId="{DFD25359-D295-43BE-AD8C-915D82FD48A2}" dt="2021-03-11T10:01:01.508" v="1342" actId="255"/>
        <pc:sldMkLst>
          <pc:docMk/>
          <pc:sldMk cId="2591412172" sldId="270"/>
        </pc:sldMkLst>
        <pc:spChg chg="mod">
          <ac:chgData name="Pascalle Cup" userId="acdf420d-3d1b-463e-9173-44ff0cd1b36a" providerId="ADAL" clId="{DFD25359-D295-43BE-AD8C-915D82FD48A2}" dt="2021-03-11T10:01:01.508" v="1342" actId="255"/>
          <ac:spMkLst>
            <pc:docMk/>
            <pc:sldMk cId="2591412172" sldId="270"/>
            <ac:spMk id="2" creationId="{AAB81CB9-A274-4CDC-87A3-1E867F0BE8F1}"/>
          </ac:spMkLst>
        </pc:spChg>
        <pc:spChg chg="mod">
          <ac:chgData name="Pascalle Cup" userId="acdf420d-3d1b-463e-9173-44ff0cd1b36a" providerId="ADAL" clId="{DFD25359-D295-43BE-AD8C-915D82FD48A2}" dt="2021-03-11T08:48:41.889" v="949" actId="6549"/>
          <ac:spMkLst>
            <pc:docMk/>
            <pc:sldMk cId="2591412172" sldId="270"/>
            <ac:spMk id="3" creationId="{E64F8F62-30F5-40BD-B68E-687B408B3571}"/>
          </ac:spMkLst>
        </pc:spChg>
      </pc:sldChg>
      <pc:sldChg chg="addSp delSp modSp add mod">
        <pc:chgData name="Pascalle Cup" userId="acdf420d-3d1b-463e-9173-44ff0cd1b36a" providerId="ADAL" clId="{DFD25359-D295-43BE-AD8C-915D82FD48A2}" dt="2021-03-11T10:01:11.942" v="1344" actId="255"/>
        <pc:sldMkLst>
          <pc:docMk/>
          <pc:sldMk cId="3222008073" sldId="271"/>
        </pc:sldMkLst>
        <pc:spChg chg="mod">
          <ac:chgData name="Pascalle Cup" userId="acdf420d-3d1b-463e-9173-44ff0cd1b36a" providerId="ADAL" clId="{DFD25359-D295-43BE-AD8C-915D82FD48A2}" dt="2021-03-11T10:01:11.942" v="1344" actId="255"/>
          <ac:spMkLst>
            <pc:docMk/>
            <pc:sldMk cId="3222008073" sldId="271"/>
            <ac:spMk id="2" creationId="{1C443A2D-AA97-4951-8E28-F6FABC8D8D81}"/>
          </ac:spMkLst>
        </pc:spChg>
        <pc:spChg chg="mod">
          <ac:chgData name="Pascalle Cup" userId="acdf420d-3d1b-463e-9173-44ff0cd1b36a" providerId="ADAL" clId="{DFD25359-D295-43BE-AD8C-915D82FD48A2}" dt="2021-03-11T08:48:55.173" v="952" actId="26606"/>
          <ac:spMkLst>
            <pc:docMk/>
            <pc:sldMk cId="3222008073" sldId="271"/>
            <ac:spMk id="3" creationId="{A8578663-4C9E-4220-A788-E1811214B3F8}"/>
          </ac:spMkLst>
        </pc:spChg>
        <pc:spChg chg="del">
          <ac:chgData name="Pascalle Cup" userId="acdf420d-3d1b-463e-9173-44ff0cd1b36a" providerId="ADAL" clId="{DFD25359-D295-43BE-AD8C-915D82FD48A2}" dt="2021-03-11T08:48:55.173" v="952" actId="26606"/>
          <ac:spMkLst>
            <pc:docMk/>
            <pc:sldMk cId="3222008073" sldId="271"/>
            <ac:spMk id="15" creationId="{3946F6A7-0B48-49A7-8E23-3C1F0993999F}"/>
          </ac:spMkLst>
        </pc:spChg>
        <pc:spChg chg="del">
          <ac:chgData name="Pascalle Cup" userId="acdf420d-3d1b-463e-9173-44ff0cd1b36a" providerId="ADAL" clId="{DFD25359-D295-43BE-AD8C-915D82FD48A2}" dt="2021-03-11T08:48:55.173" v="952" actId="26606"/>
          <ac:spMkLst>
            <pc:docMk/>
            <pc:sldMk cId="3222008073" sldId="271"/>
            <ac:spMk id="16" creationId="{F53AD421-C5C8-4C52-9DD0-6A594F21A5DB}"/>
          </ac:spMkLst>
        </pc:spChg>
        <pc:spChg chg="del">
          <ac:chgData name="Pascalle Cup" userId="acdf420d-3d1b-463e-9173-44ff0cd1b36a" providerId="ADAL" clId="{DFD25359-D295-43BE-AD8C-915D82FD48A2}" dt="2021-03-11T08:48:55.173" v="952" actId="26606"/>
          <ac:spMkLst>
            <pc:docMk/>
            <pc:sldMk cId="3222008073" sldId="271"/>
            <ac:spMk id="17" creationId="{6D7E5B0F-5185-440A-8222-321C1D118ABE}"/>
          </ac:spMkLst>
        </pc:spChg>
        <pc:spChg chg="add">
          <ac:chgData name="Pascalle Cup" userId="acdf420d-3d1b-463e-9173-44ff0cd1b36a" providerId="ADAL" clId="{DFD25359-D295-43BE-AD8C-915D82FD48A2}" dt="2021-03-11T08:48:55.173" v="952" actId="26606"/>
          <ac:spMkLst>
            <pc:docMk/>
            <pc:sldMk cId="3222008073" sldId="271"/>
            <ac:spMk id="22" creationId="{100EDD19-6802-4EC3-95CE-CFFAB042CFD6}"/>
          </ac:spMkLst>
        </pc:spChg>
        <pc:spChg chg="add">
          <ac:chgData name="Pascalle Cup" userId="acdf420d-3d1b-463e-9173-44ff0cd1b36a" providerId="ADAL" clId="{DFD25359-D295-43BE-AD8C-915D82FD48A2}" dt="2021-03-11T08:48:55.173" v="952" actId="26606"/>
          <ac:spMkLst>
            <pc:docMk/>
            <pc:sldMk cId="3222008073" sldId="271"/>
            <ac:spMk id="24" creationId="{DB17E863-922E-4C26-BD64-E8FD41D28661}"/>
          </ac:spMkLst>
        </pc:spChg>
      </pc:sldChg>
      <pc:sldChg chg="addSp delSp modSp add mod">
        <pc:chgData name="Pascalle Cup" userId="acdf420d-3d1b-463e-9173-44ff0cd1b36a" providerId="ADAL" clId="{DFD25359-D295-43BE-AD8C-915D82FD48A2}" dt="2021-03-11T10:01:19.805" v="1346" actId="2711"/>
        <pc:sldMkLst>
          <pc:docMk/>
          <pc:sldMk cId="2307986833" sldId="272"/>
        </pc:sldMkLst>
        <pc:spChg chg="mod">
          <ac:chgData name="Pascalle Cup" userId="acdf420d-3d1b-463e-9173-44ff0cd1b36a" providerId="ADAL" clId="{DFD25359-D295-43BE-AD8C-915D82FD48A2}" dt="2021-03-11T10:01:19.805" v="1346" actId="2711"/>
          <ac:spMkLst>
            <pc:docMk/>
            <pc:sldMk cId="2307986833" sldId="272"/>
            <ac:spMk id="2" creationId="{C080A1EC-8C3F-4BB1-8361-301CF9589A0D}"/>
          </ac:spMkLst>
        </pc:spChg>
        <pc:spChg chg="mod">
          <ac:chgData name="Pascalle Cup" userId="acdf420d-3d1b-463e-9173-44ff0cd1b36a" providerId="ADAL" clId="{DFD25359-D295-43BE-AD8C-915D82FD48A2}" dt="2021-03-11T08:49:08.364" v="955" actId="26606"/>
          <ac:spMkLst>
            <pc:docMk/>
            <pc:sldMk cId="2307986833" sldId="272"/>
            <ac:spMk id="3" creationId="{6A61E395-2D89-4010-B11A-FA063E93F290}"/>
          </ac:spMkLst>
        </pc:spChg>
        <pc:spChg chg="del">
          <ac:chgData name="Pascalle Cup" userId="acdf420d-3d1b-463e-9173-44ff0cd1b36a" providerId="ADAL" clId="{DFD25359-D295-43BE-AD8C-915D82FD48A2}" dt="2021-03-11T08:49:08.364" v="955" actId="26606"/>
          <ac:spMkLst>
            <pc:docMk/>
            <pc:sldMk cId="2307986833" sldId="272"/>
            <ac:spMk id="8" creationId="{FA2E39B7-17D8-4009-A8BA-9E8D8EC1B4C9}"/>
          </ac:spMkLst>
        </pc:spChg>
        <pc:spChg chg="del">
          <ac:chgData name="Pascalle Cup" userId="acdf420d-3d1b-463e-9173-44ff0cd1b36a" providerId="ADAL" clId="{DFD25359-D295-43BE-AD8C-915D82FD48A2}" dt="2021-03-11T08:49:08.364" v="955" actId="26606"/>
          <ac:spMkLst>
            <pc:docMk/>
            <pc:sldMk cId="2307986833" sldId="272"/>
            <ac:spMk id="10" creationId="{8B71B615-14B5-4C0F-99E2-F17912DC63C6}"/>
          </ac:spMkLst>
        </pc:spChg>
        <pc:spChg chg="add">
          <ac:chgData name="Pascalle Cup" userId="acdf420d-3d1b-463e-9173-44ff0cd1b36a" providerId="ADAL" clId="{DFD25359-D295-43BE-AD8C-915D82FD48A2}" dt="2021-03-11T08:49:08.364" v="955" actId="26606"/>
          <ac:spMkLst>
            <pc:docMk/>
            <pc:sldMk cId="2307986833" sldId="272"/>
            <ac:spMk id="15" creationId="{100EDD19-6802-4EC3-95CE-CFFAB042CFD6}"/>
          </ac:spMkLst>
        </pc:spChg>
        <pc:spChg chg="add">
          <ac:chgData name="Pascalle Cup" userId="acdf420d-3d1b-463e-9173-44ff0cd1b36a" providerId="ADAL" clId="{DFD25359-D295-43BE-AD8C-915D82FD48A2}" dt="2021-03-11T08:49:08.364" v="955" actId="26606"/>
          <ac:spMkLst>
            <pc:docMk/>
            <pc:sldMk cId="2307986833" sldId="272"/>
            <ac:spMk id="17" creationId="{DB17E863-922E-4C26-BD64-E8FD41D28661}"/>
          </ac:spMkLst>
        </pc:spChg>
      </pc:sldChg>
      <pc:sldChg chg="add del">
        <pc:chgData name="Pascalle Cup" userId="acdf420d-3d1b-463e-9173-44ff0cd1b36a" providerId="ADAL" clId="{DFD25359-D295-43BE-AD8C-915D82FD48A2}" dt="2021-03-11T08:45:13.056" v="756" actId="47"/>
        <pc:sldMkLst>
          <pc:docMk/>
          <pc:sldMk cId="1090541279" sldId="273"/>
        </pc:sldMkLst>
      </pc:sldChg>
      <pc:sldChg chg="addSp delSp modSp new mod setBg addAnim delAnim modNotesTx">
        <pc:chgData name="Pascalle Cup" userId="acdf420d-3d1b-463e-9173-44ff0cd1b36a" providerId="ADAL" clId="{DFD25359-D295-43BE-AD8C-915D82FD48A2}" dt="2021-03-11T10:15:44.353" v="1580" actId="1076"/>
        <pc:sldMkLst>
          <pc:docMk/>
          <pc:sldMk cId="2309744216" sldId="273"/>
        </pc:sldMkLst>
        <pc:spChg chg="mod">
          <ac:chgData name="Pascalle Cup" userId="acdf420d-3d1b-463e-9173-44ff0cd1b36a" providerId="ADAL" clId="{DFD25359-D295-43BE-AD8C-915D82FD48A2}" dt="2021-03-11T10:03:11.532" v="1353" actId="26606"/>
          <ac:spMkLst>
            <pc:docMk/>
            <pc:sldMk cId="2309744216" sldId="273"/>
            <ac:spMk id="2" creationId="{685F8AD0-7A0F-490A-B6E8-75D80D714908}"/>
          </ac:spMkLst>
        </pc:spChg>
        <pc:spChg chg="del">
          <ac:chgData name="Pascalle Cup" userId="acdf420d-3d1b-463e-9173-44ff0cd1b36a" providerId="ADAL" clId="{DFD25359-D295-43BE-AD8C-915D82FD48A2}" dt="2021-03-11T08:50:03.230" v="1018" actId="478"/>
          <ac:spMkLst>
            <pc:docMk/>
            <pc:sldMk cId="2309744216" sldId="273"/>
            <ac:spMk id="3" creationId="{BECA995C-4DF5-46DA-B366-815E94EE3B04}"/>
          </ac:spMkLst>
        </pc:spChg>
        <pc:spChg chg="add mod">
          <ac:chgData name="Pascalle Cup" userId="acdf420d-3d1b-463e-9173-44ff0cd1b36a" providerId="ADAL" clId="{DFD25359-D295-43BE-AD8C-915D82FD48A2}" dt="2021-03-11T10:06:11.395" v="1397" actId="403"/>
          <ac:spMkLst>
            <pc:docMk/>
            <pc:sldMk cId="2309744216" sldId="273"/>
            <ac:spMk id="4" creationId="{B51C6EC3-938C-4E3A-A8E8-D21CD372B7F9}"/>
          </ac:spMkLst>
        </pc:spChg>
        <pc:spChg chg="add mod">
          <ac:chgData name="Pascalle Cup" userId="acdf420d-3d1b-463e-9173-44ff0cd1b36a" providerId="ADAL" clId="{DFD25359-D295-43BE-AD8C-915D82FD48A2}" dt="2021-03-11T10:15:39.784" v="1578" actId="1076"/>
          <ac:spMkLst>
            <pc:docMk/>
            <pc:sldMk cId="2309744216" sldId="273"/>
            <ac:spMk id="5" creationId="{F4687C11-76FA-4A31-A6A7-8D1C1B74E164}"/>
          </ac:spMkLst>
        </pc:spChg>
        <pc:spChg chg="add del mod">
          <ac:chgData name="Pascalle Cup" userId="acdf420d-3d1b-463e-9173-44ff0cd1b36a" providerId="ADAL" clId="{DFD25359-D295-43BE-AD8C-915D82FD48A2}" dt="2021-03-11T10:10:47.100" v="1563" actId="21"/>
          <ac:spMkLst>
            <pc:docMk/>
            <pc:sldMk cId="2309744216" sldId="273"/>
            <ac:spMk id="6" creationId="{73AEE26F-7AB9-45F0-9245-555C453B7C96}"/>
          </ac:spMkLst>
        </pc:spChg>
        <pc:spChg chg="add mod">
          <ac:chgData name="Pascalle Cup" userId="acdf420d-3d1b-463e-9173-44ff0cd1b36a" providerId="ADAL" clId="{DFD25359-D295-43BE-AD8C-915D82FD48A2}" dt="2021-03-11T10:06:18.367" v="1399" actId="20577"/>
          <ac:spMkLst>
            <pc:docMk/>
            <pc:sldMk cId="2309744216" sldId="273"/>
            <ac:spMk id="7" creationId="{CD185E0E-EDFB-4852-8C7A-3EE49ED0388F}"/>
          </ac:spMkLst>
        </pc:spChg>
        <pc:spChg chg="add del mod">
          <ac:chgData name="Pascalle Cup" userId="acdf420d-3d1b-463e-9173-44ff0cd1b36a" providerId="ADAL" clId="{DFD25359-D295-43BE-AD8C-915D82FD48A2}" dt="2021-03-11T10:07:12.515" v="1414" actId="478"/>
          <ac:spMkLst>
            <pc:docMk/>
            <pc:sldMk cId="2309744216" sldId="273"/>
            <ac:spMk id="8" creationId="{656536E8-5CBC-42EF-968F-6DDF11536029}"/>
          </ac:spMkLst>
        </pc:spChg>
        <pc:spChg chg="add del">
          <ac:chgData name="Pascalle Cup" userId="acdf420d-3d1b-463e-9173-44ff0cd1b36a" providerId="ADAL" clId="{DFD25359-D295-43BE-AD8C-915D82FD48A2}" dt="2021-03-11T10:07:42.896" v="1457" actId="478"/>
          <ac:spMkLst>
            <pc:docMk/>
            <pc:sldMk cId="2309744216" sldId="273"/>
            <ac:spMk id="11" creationId="{7882F25E-7433-4978-8084-1FAA0DC05A7F}"/>
          </ac:spMkLst>
        </pc:spChg>
        <pc:spChg chg="add del">
          <ac:chgData name="Pascalle Cup" userId="acdf420d-3d1b-463e-9173-44ff0cd1b36a" providerId="ADAL" clId="{DFD25359-D295-43BE-AD8C-915D82FD48A2}" dt="2021-03-11T10:03:11.532" v="1353" actId="26606"/>
          <ac:spMkLst>
            <pc:docMk/>
            <pc:sldMk cId="2309744216" sldId="273"/>
            <ac:spMk id="71" creationId="{2C61293E-6EBE-43EF-A52C-9BEBFD7679D4}"/>
          </ac:spMkLst>
        </pc:spChg>
        <pc:spChg chg="add del">
          <ac:chgData name="Pascalle Cup" userId="acdf420d-3d1b-463e-9173-44ff0cd1b36a" providerId="ADAL" clId="{DFD25359-D295-43BE-AD8C-915D82FD48A2}" dt="2021-03-11T10:03:11.532" v="1353" actId="26606"/>
          <ac:spMkLst>
            <pc:docMk/>
            <pc:sldMk cId="2309744216" sldId="273"/>
            <ac:spMk id="73" creationId="{3FCFB1DE-0B7E-48CC-BA90-B2AB0889F9D6}"/>
          </ac:spMkLst>
        </pc:spChg>
        <pc:picChg chg="add mod modCrop">
          <ac:chgData name="Pascalle Cup" userId="acdf420d-3d1b-463e-9173-44ff0cd1b36a" providerId="ADAL" clId="{DFD25359-D295-43BE-AD8C-915D82FD48A2}" dt="2021-03-11T10:15:44.353" v="1580" actId="1076"/>
          <ac:picMkLst>
            <pc:docMk/>
            <pc:sldMk cId="2309744216" sldId="273"/>
            <ac:picMk id="10" creationId="{3FF2A5FF-9430-4F6A-9212-56F1557F10F4}"/>
          </ac:picMkLst>
        </pc:picChg>
        <pc:picChg chg="add del mod ord">
          <ac:chgData name="Pascalle Cup" userId="acdf420d-3d1b-463e-9173-44ff0cd1b36a" providerId="ADAL" clId="{DFD25359-D295-43BE-AD8C-915D82FD48A2}" dt="2021-03-11T10:07:14.646" v="1415" actId="21"/>
          <ac:picMkLst>
            <pc:docMk/>
            <pc:sldMk cId="2309744216" sldId="273"/>
            <ac:picMk id="1026" creationId="{403FE1BB-D5E7-42D8-BDAD-A0424887A1BD}"/>
          </ac:picMkLst>
        </pc:picChg>
      </pc:sldChg>
      <pc:sldChg chg="modSp new del mod">
        <pc:chgData name="Pascalle Cup" userId="acdf420d-3d1b-463e-9173-44ff0cd1b36a" providerId="ADAL" clId="{DFD25359-D295-43BE-AD8C-915D82FD48A2}" dt="2021-03-11T08:55:57.818" v="1274" actId="47"/>
        <pc:sldMkLst>
          <pc:docMk/>
          <pc:sldMk cId="489795210" sldId="274"/>
        </pc:sldMkLst>
        <pc:spChg chg="mod">
          <ac:chgData name="Pascalle Cup" userId="acdf420d-3d1b-463e-9173-44ff0cd1b36a" providerId="ADAL" clId="{DFD25359-D295-43BE-AD8C-915D82FD48A2}" dt="2021-03-11T08:53:35.127" v="1177" actId="20577"/>
          <ac:spMkLst>
            <pc:docMk/>
            <pc:sldMk cId="489795210" sldId="274"/>
            <ac:spMk id="2" creationId="{BA0A75D4-0526-42A0-A9B0-98D937DCFB71}"/>
          </ac:spMkLst>
        </pc:spChg>
      </pc:sldChg>
      <pc:sldChg chg="delSp add del ord setBg delDesignElem">
        <pc:chgData name="Pascalle Cup" userId="acdf420d-3d1b-463e-9173-44ff0cd1b36a" providerId="ADAL" clId="{DFD25359-D295-43BE-AD8C-915D82FD48A2}" dt="2021-03-11T08:49:58.810" v="1017" actId="2696"/>
        <pc:sldMkLst>
          <pc:docMk/>
          <pc:sldMk cId="671247711" sldId="274"/>
        </pc:sldMkLst>
        <pc:spChg chg="del">
          <ac:chgData name="Pascalle Cup" userId="acdf420d-3d1b-463e-9173-44ff0cd1b36a" providerId="ADAL" clId="{DFD25359-D295-43BE-AD8C-915D82FD48A2}" dt="2021-03-11T08:49:48.777" v="1014"/>
          <ac:spMkLst>
            <pc:docMk/>
            <pc:sldMk cId="671247711" sldId="274"/>
            <ac:spMk id="7" creationId="{4A70F4F6-8761-4016-931A-4535464E4C26}"/>
          </ac:spMkLst>
        </pc:spChg>
        <pc:spChg chg="del">
          <ac:chgData name="Pascalle Cup" userId="acdf420d-3d1b-463e-9173-44ff0cd1b36a" providerId="ADAL" clId="{DFD25359-D295-43BE-AD8C-915D82FD48A2}" dt="2021-03-11T08:49:48.777" v="1014"/>
          <ac:spMkLst>
            <pc:docMk/>
            <pc:sldMk cId="671247711" sldId="274"/>
            <ac:spMk id="9" creationId="{A5271697-90F1-4A23-8EF2-0179F2EAFACB}"/>
          </ac:spMkLst>
        </pc:spChg>
        <pc:spChg chg="del">
          <ac:chgData name="Pascalle Cup" userId="acdf420d-3d1b-463e-9173-44ff0cd1b36a" providerId="ADAL" clId="{DFD25359-D295-43BE-AD8C-915D82FD48A2}" dt="2021-03-11T08:49:48.777" v="1014"/>
          <ac:spMkLst>
            <pc:docMk/>
            <pc:sldMk cId="671247711" sldId="274"/>
            <ac:spMk id="33" creationId="{D9F5512A-48E1-4C07-B75E-3CCC517B6804}"/>
          </ac:spMkLst>
        </pc:spChg>
        <pc:grpChg chg="del">
          <ac:chgData name="Pascalle Cup" userId="acdf420d-3d1b-463e-9173-44ff0cd1b36a" providerId="ADAL" clId="{DFD25359-D295-43BE-AD8C-915D82FD48A2}" dt="2021-03-11T08:49:48.777" v="1014"/>
          <ac:grpSpMkLst>
            <pc:docMk/>
            <pc:sldMk cId="671247711" sldId="274"/>
            <ac:grpSpMk id="11" creationId="{B4C49FD3-CD95-4BA4-8BD3-B4A4C6844FCC}"/>
          </ac:grpSpMkLst>
        </pc:grpChg>
      </pc:sldChg>
      <pc:sldChg chg="addSp delSp modSp new mod modAnim modNotesTx">
        <pc:chgData name="Pascalle Cup" userId="acdf420d-3d1b-463e-9173-44ff0cd1b36a" providerId="ADAL" clId="{DFD25359-D295-43BE-AD8C-915D82FD48A2}" dt="2021-03-11T10:15:03.460" v="1569"/>
        <pc:sldMkLst>
          <pc:docMk/>
          <pc:sldMk cId="1009038843" sldId="274"/>
        </pc:sldMkLst>
        <pc:spChg chg="mod">
          <ac:chgData name="Pascalle Cup" userId="acdf420d-3d1b-463e-9173-44ff0cd1b36a" providerId="ADAL" clId="{DFD25359-D295-43BE-AD8C-915D82FD48A2}" dt="2021-03-11T10:07:38.415" v="1456" actId="255"/>
          <ac:spMkLst>
            <pc:docMk/>
            <pc:sldMk cId="1009038843" sldId="274"/>
            <ac:spMk id="2" creationId="{ADE957D3-7411-468C-ACF5-E37DF098056C}"/>
          </ac:spMkLst>
        </pc:spChg>
        <pc:spChg chg="del">
          <ac:chgData name="Pascalle Cup" userId="acdf420d-3d1b-463e-9173-44ff0cd1b36a" providerId="ADAL" clId="{DFD25359-D295-43BE-AD8C-915D82FD48A2}" dt="2021-03-11T10:06:52.954" v="1408" actId="478"/>
          <ac:spMkLst>
            <pc:docMk/>
            <pc:sldMk cId="1009038843" sldId="274"/>
            <ac:spMk id="3" creationId="{EBAD1D89-6E30-424D-A810-0142ACCC44D8}"/>
          </ac:spMkLst>
        </pc:spChg>
        <pc:spChg chg="add mod">
          <ac:chgData name="Pascalle Cup" userId="acdf420d-3d1b-463e-9173-44ff0cd1b36a" providerId="ADAL" clId="{DFD25359-D295-43BE-AD8C-915D82FD48A2}" dt="2021-03-11T10:10:48.316" v="1565" actId="1076"/>
          <ac:spMkLst>
            <pc:docMk/>
            <pc:sldMk cId="1009038843" sldId="274"/>
            <ac:spMk id="5" creationId="{B78F921D-EBEA-4191-9A8B-1A98AE102D93}"/>
          </ac:spMkLst>
        </pc:spChg>
        <pc:spChg chg="add del mod">
          <ac:chgData name="Pascalle Cup" userId="acdf420d-3d1b-463e-9173-44ff0cd1b36a" providerId="ADAL" clId="{DFD25359-D295-43BE-AD8C-915D82FD48A2}" dt="2021-03-11T10:10:48.825" v="1566" actId="1076"/>
          <ac:spMkLst>
            <pc:docMk/>
            <pc:sldMk cId="1009038843" sldId="274"/>
            <ac:spMk id="7" creationId="{48911746-DD8F-4E9C-9C74-F49BFFCC067E}"/>
          </ac:spMkLst>
        </pc:spChg>
        <pc:picChg chg="add mod">
          <ac:chgData name="Pascalle Cup" userId="acdf420d-3d1b-463e-9173-44ff0cd1b36a" providerId="ADAL" clId="{DFD25359-D295-43BE-AD8C-915D82FD48A2}" dt="2021-03-11T10:07:18.165" v="1416"/>
          <ac:picMkLst>
            <pc:docMk/>
            <pc:sldMk cId="1009038843" sldId="274"/>
            <ac:picMk id="6" creationId="{5DE491D9-CDD7-46E1-9678-C597DF81A61D}"/>
          </ac:picMkLst>
        </pc:picChg>
      </pc:sldChg>
      <pc:sldChg chg="delSp add del mod">
        <pc:chgData name="Pascalle Cup" userId="acdf420d-3d1b-463e-9173-44ff0cd1b36a" providerId="ADAL" clId="{DFD25359-D295-43BE-AD8C-915D82FD48A2}" dt="2021-03-11T08:51:00.009" v="1063" actId="47"/>
        <pc:sldMkLst>
          <pc:docMk/>
          <pc:sldMk cId="1064429128" sldId="274"/>
        </pc:sldMkLst>
        <pc:spChg chg="del">
          <ac:chgData name="Pascalle Cup" userId="acdf420d-3d1b-463e-9173-44ff0cd1b36a" providerId="ADAL" clId="{DFD25359-D295-43BE-AD8C-915D82FD48A2}" dt="2021-03-11T08:50:53.795" v="1061" actId="21"/>
          <ac:spMkLst>
            <pc:docMk/>
            <pc:sldMk cId="1064429128" sldId="274"/>
            <ac:spMk id="32" creationId="{241B9A4E-9395-49B0-B2DF-3C6F449800FE}"/>
          </ac:spMkLst>
        </pc:spChg>
      </pc:sldChg>
      <pc:sldMasterChg chg="add addSldLayout">
        <pc:chgData name="Pascalle Cup" userId="acdf420d-3d1b-463e-9173-44ff0cd1b36a" providerId="ADAL" clId="{DFD25359-D295-43BE-AD8C-915D82FD48A2}" dt="2021-03-11T08:19:47.392" v="12" actId="27028"/>
        <pc:sldMasterMkLst>
          <pc:docMk/>
          <pc:sldMasterMk cId="1481251228" sldId="2147483648"/>
        </pc:sldMasterMkLst>
        <pc:sldLayoutChg chg="add">
          <pc:chgData name="Pascalle Cup" userId="acdf420d-3d1b-463e-9173-44ff0cd1b36a" providerId="ADAL" clId="{DFD25359-D295-43BE-AD8C-915D82FD48A2}" dt="2021-03-11T08:19:37.728" v="8" actId="27028"/>
          <pc:sldLayoutMkLst>
            <pc:docMk/>
            <pc:sldMasterMk cId="1481251228" sldId="2147483648"/>
            <pc:sldLayoutMk cId="3927078775" sldId="2147483649"/>
          </pc:sldLayoutMkLst>
        </pc:sldLayoutChg>
        <pc:sldLayoutChg chg="add">
          <pc:chgData name="Pascalle Cup" userId="acdf420d-3d1b-463e-9173-44ff0cd1b36a" providerId="ADAL" clId="{DFD25359-D295-43BE-AD8C-915D82FD48A2}" dt="2021-03-11T08:19:47.392" v="12" actId="27028"/>
          <pc:sldLayoutMkLst>
            <pc:docMk/>
            <pc:sldMasterMk cId="1481251228" sldId="2147483648"/>
            <pc:sldLayoutMk cId="1888862499" sldId="2147483650"/>
          </pc:sldLayoutMkLst>
        </pc:sldLayoutChg>
        <pc:sldLayoutChg chg="add">
          <pc:chgData name="Pascalle Cup" userId="acdf420d-3d1b-463e-9173-44ff0cd1b36a" providerId="ADAL" clId="{DFD25359-D295-43BE-AD8C-915D82FD48A2}" dt="2021-03-11T08:19:23.527" v="0" actId="27028"/>
          <pc:sldLayoutMkLst>
            <pc:docMk/>
            <pc:sldMasterMk cId="1481251228" sldId="2147483648"/>
            <pc:sldLayoutMk cId="2903882544" sldId="2147483654"/>
          </pc:sldLayoutMkLst>
        </pc:sldLayoutChg>
        <pc:sldLayoutChg chg="add">
          <pc:chgData name="Pascalle Cup" userId="acdf420d-3d1b-463e-9173-44ff0cd1b36a" providerId="ADAL" clId="{DFD25359-D295-43BE-AD8C-915D82FD48A2}" dt="2021-03-11T08:19:27.403" v="2" actId="27028"/>
          <pc:sldLayoutMkLst>
            <pc:docMk/>
            <pc:sldMasterMk cId="1481251228" sldId="2147483648"/>
            <pc:sldLayoutMk cId="3423238104" sldId="2147483655"/>
          </pc:sldLayoutMkLst>
        </pc:sldLayoutChg>
      </pc:sldMasterChg>
      <pc:sldMasterChg chg="replId modSldLayout">
        <pc:chgData name="Pascalle Cup" userId="acdf420d-3d1b-463e-9173-44ff0cd1b36a" providerId="ADAL" clId="{DFD25359-D295-43BE-AD8C-915D82FD48A2}" dt="2021-03-11T08:19:47.392" v="12" actId="27028"/>
        <pc:sldMasterMkLst>
          <pc:docMk/>
          <pc:sldMasterMk cId="3210119753" sldId="2147483660"/>
        </pc:sldMasterMkLst>
        <pc:sldLayoutChg chg="replId">
          <pc:chgData name="Pascalle Cup" userId="acdf420d-3d1b-463e-9173-44ff0cd1b36a" providerId="ADAL" clId="{DFD25359-D295-43BE-AD8C-915D82FD48A2}" dt="2021-03-11T08:19:23.527" v="0" actId="27028"/>
          <pc:sldLayoutMkLst>
            <pc:docMk/>
            <pc:sldMasterMk cId="3210119753" sldId="2147483660"/>
            <pc:sldLayoutMk cId="4035729690" sldId="2147483661"/>
          </pc:sldLayoutMkLst>
        </pc:sldLayoutChg>
        <pc:sldLayoutChg chg="replId">
          <pc:chgData name="Pascalle Cup" userId="acdf420d-3d1b-463e-9173-44ff0cd1b36a" providerId="ADAL" clId="{DFD25359-D295-43BE-AD8C-915D82FD48A2}" dt="2021-03-11T08:19:27.403" v="2" actId="27028"/>
          <pc:sldLayoutMkLst>
            <pc:docMk/>
            <pc:sldMasterMk cId="3210119753" sldId="2147483660"/>
            <pc:sldLayoutMk cId="3101548617" sldId="2147483662"/>
          </pc:sldLayoutMkLst>
        </pc:sldLayoutChg>
        <pc:sldLayoutChg chg="replId">
          <pc:chgData name="Pascalle Cup" userId="acdf420d-3d1b-463e-9173-44ff0cd1b36a" providerId="ADAL" clId="{DFD25359-D295-43BE-AD8C-915D82FD48A2}" dt="2021-03-11T08:19:37.728" v="8" actId="27028"/>
          <pc:sldLayoutMkLst>
            <pc:docMk/>
            <pc:sldMasterMk cId="3210119753" sldId="2147483660"/>
            <pc:sldLayoutMk cId="3350368876" sldId="2147483663"/>
          </pc:sldLayoutMkLst>
        </pc:sldLayoutChg>
        <pc:sldLayoutChg chg="replId">
          <pc:chgData name="Pascalle Cup" userId="acdf420d-3d1b-463e-9173-44ff0cd1b36a" providerId="ADAL" clId="{DFD25359-D295-43BE-AD8C-915D82FD48A2}" dt="2021-03-11T08:19:47.392" v="12" actId="27028"/>
          <pc:sldLayoutMkLst>
            <pc:docMk/>
            <pc:sldMasterMk cId="3210119753" sldId="2147483660"/>
            <pc:sldLayoutMk cId="3208146335" sldId="2147483664"/>
          </pc:sldLayoutMkLst>
        </pc:sldLayoutChg>
      </pc:sldMasterChg>
      <pc:sldMasterChg chg="add addSldLayout">
        <pc:chgData name="Pascalle Cup" userId="acdf420d-3d1b-463e-9173-44ff0cd1b36a" providerId="ADAL" clId="{DFD25359-D295-43BE-AD8C-915D82FD48A2}" dt="2021-03-11T08:24:22.180" v="537" actId="27028"/>
        <pc:sldMasterMkLst>
          <pc:docMk/>
          <pc:sldMasterMk cId="913949434" sldId="2147483667"/>
        </pc:sldMasterMkLst>
        <pc:sldLayoutChg chg="add">
          <pc:chgData name="Pascalle Cup" userId="acdf420d-3d1b-463e-9173-44ff0cd1b36a" providerId="ADAL" clId="{DFD25359-D295-43BE-AD8C-915D82FD48A2}" dt="2021-03-11T08:24:22.180" v="537" actId="27028"/>
          <pc:sldLayoutMkLst>
            <pc:docMk/>
            <pc:sldMasterMk cId="913949434" sldId="2147483667"/>
            <pc:sldLayoutMk cId="568620473" sldId="2147483738"/>
          </pc:sldLayoutMkLst>
        </pc:sldLayoutChg>
      </pc:sldMasterChg>
      <pc:sldMasterChg chg="add addSldLayout delSldLayout">
        <pc:chgData name="Pascalle Cup" userId="acdf420d-3d1b-463e-9173-44ff0cd1b36a" providerId="ADAL" clId="{DFD25359-D295-43BE-AD8C-915D82FD48A2}" dt="2021-03-11T08:51:00.009" v="1063" actId="47"/>
        <pc:sldMasterMkLst>
          <pc:docMk/>
          <pc:sldMasterMk cId="4241536062" sldId="2147483745"/>
        </pc:sldMasterMkLst>
        <pc:sldLayoutChg chg="add">
          <pc:chgData name="Pascalle Cup" userId="acdf420d-3d1b-463e-9173-44ff0cd1b36a" providerId="ADAL" clId="{DFD25359-D295-43BE-AD8C-915D82FD48A2}" dt="2021-03-11T08:44:19.930" v="742" actId="27028"/>
          <pc:sldLayoutMkLst>
            <pc:docMk/>
            <pc:sldMasterMk cId="4241536062" sldId="2147483745"/>
            <pc:sldLayoutMk cId="563234908" sldId="2147483741"/>
          </pc:sldLayoutMkLst>
        </pc:sldLayoutChg>
        <pc:sldLayoutChg chg="del">
          <pc:chgData name="Pascalle Cup" userId="acdf420d-3d1b-463e-9173-44ff0cd1b36a" providerId="ADAL" clId="{DFD25359-D295-43BE-AD8C-915D82FD48A2}" dt="2021-03-11T08:49:58.810" v="1017" actId="2696"/>
          <pc:sldLayoutMkLst>
            <pc:docMk/>
            <pc:sldMasterMk cId="4241536062" sldId="2147483745"/>
            <pc:sldLayoutMk cId="341872814" sldId="2147483746"/>
          </pc:sldLayoutMkLst>
        </pc:sldLayoutChg>
        <pc:sldLayoutChg chg="del">
          <pc:chgData name="Pascalle Cup" userId="acdf420d-3d1b-463e-9173-44ff0cd1b36a" providerId="ADAL" clId="{DFD25359-D295-43BE-AD8C-915D82FD48A2}" dt="2021-03-11T08:51:00.009" v="1063" actId="47"/>
          <pc:sldLayoutMkLst>
            <pc:docMk/>
            <pc:sldMasterMk cId="4241536062" sldId="2147483745"/>
            <pc:sldLayoutMk cId="2232992859" sldId="214748374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0E58E-69E4-4EF6-94C0-F179ED73BA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18A4BBC-F5EA-444C-A607-892C56D8250F}">
      <dgm:prSet/>
      <dgm:spPr/>
      <dgm:t>
        <a:bodyPr/>
        <a:lstStyle/>
        <a:p>
          <a:r>
            <a:rPr lang="nl-NL"/>
            <a:t>Maak je canvas af </a:t>
          </a:r>
          <a:endParaRPr lang="en-US"/>
        </a:p>
      </dgm:t>
    </dgm:pt>
    <dgm:pt modelId="{56FCC64A-A4B0-4C0C-B67D-04F36D8294DC}" type="parTrans" cxnId="{61356B5C-8A9D-4D21-A8A6-6A85F7472D1B}">
      <dgm:prSet/>
      <dgm:spPr/>
      <dgm:t>
        <a:bodyPr/>
        <a:lstStyle/>
        <a:p>
          <a:endParaRPr lang="en-US"/>
        </a:p>
      </dgm:t>
    </dgm:pt>
    <dgm:pt modelId="{53E30038-3D93-4165-9546-D769D8900478}" type="sibTrans" cxnId="{61356B5C-8A9D-4D21-A8A6-6A85F7472D1B}">
      <dgm:prSet/>
      <dgm:spPr/>
      <dgm:t>
        <a:bodyPr/>
        <a:lstStyle/>
        <a:p>
          <a:endParaRPr lang="en-US"/>
        </a:p>
      </dgm:t>
    </dgm:pt>
    <dgm:pt modelId="{8964A6AB-A210-4247-884D-641D7BE756E1}">
      <dgm:prSet/>
      <dgm:spPr/>
      <dgm:t>
        <a:bodyPr/>
        <a:lstStyle/>
        <a:p>
          <a:r>
            <a:rPr lang="nl-NL"/>
            <a:t>Kijk even terug naar het thema waar jullie groepje vorige week een samevatting van heeft gegeven</a:t>
          </a:r>
          <a:endParaRPr lang="en-US"/>
        </a:p>
      </dgm:t>
    </dgm:pt>
    <dgm:pt modelId="{84EE6933-A6B3-43D8-A499-9400ECF13478}" type="parTrans" cxnId="{A25E4987-A42F-487E-B787-DC6693DAF9AE}">
      <dgm:prSet/>
      <dgm:spPr/>
      <dgm:t>
        <a:bodyPr/>
        <a:lstStyle/>
        <a:p>
          <a:endParaRPr lang="en-US"/>
        </a:p>
      </dgm:t>
    </dgm:pt>
    <dgm:pt modelId="{EC4E8857-CCA9-429B-A8B2-06232C516B1D}" type="sibTrans" cxnId="{A25E4987-A42F-487E-B787-DC6693DAF9AE}">
      <dgm:prSet/>
      <dgm:spPr/>
      <dgm:t>
        <a:bodyPr/>
        <a:lstStyle/>
        <a:p>
          <a:endParaRPr lang="en-US"/>
        </a:p>
      </dgm:t>
    </dgm:pt>
    <dgm:pt modelId="{D0D2683F-73BC-4C8B-A14E-A6FC1140B458}">
      <dgm:prSet/>
      <dgm:spPr/>
      <dgm:t>
        <a:bodyPr/>
        <a:lstStyle/>
        <a:p>
          <a:r>
            <a:rPr lang="nl-NL"/>
            <a:t>Bekijk de andere canva en geef input / feedback vanuit jullie thema </a:t>
          </a:r>
          <a:endParaRPr lang="en-US"/>
        </a:p>
      </dgm:t>
    </dgm:pt>
    <dgm:pt modelId="{9B7679BA-5A89-4148-9AE5-20A6A86D7CD1}" type="parTrans" cxnId="{F7EC0F8E-0EBB-45D6-A6A4-6B5C702B7934}">
      <dgm:prSet/>
      <dgm:spPr/>
      <dgm:t>
        <a:bodyPr/>
        <a:lstStyle/>
        <a:p>
          <a:endParaRPr lang="en-US"/>
        </a:p>
      </dgm:t>
    </dgm:pt>
    <dgm:pt modelId="{906FD6E0-BA29-499F-B50D-D7788690D677}" type="sibTrans" cxnId="{F7EC0F8E-0EBB-45D6-A6A4-6B5C702B7934}">
      <dgm:prSet/>
      <dgm:spPr/>
      <dgm:t>
        <a:bodyPr/>
        <a:lstStyle/>
        <a:p>
          <a:endParaRPr lang="en-US"/>
        </a:p>
      </dgm:t>
    </dgm:pt>
    <dgm:pt modelId="{4F67AF25-28D3-4D53-8872-19E2F82722BA}">
      <dgm:prSet/>
      <dgm:spPr/>
      <dgm:t>
        <a:bodyPr/>
        <a:lstStyle/>
        <a:p>
          <a:r>
            <a:rPr lang="nl-NL"/>
            <a:t>Ga dan terug naar jullie eigen canvas</a:t>
          </a:r>
          <a:endParaRPr lang="en-US"/>
        </a:p>
      </dgm:t>
    </dgm:pt>
    <dgm:pt modelId="{352078E6-D7B9-4C99-92AE-26C99A82FCD4}" type="parTrans" cxnId="{5588F013-0C06-4216-926E-EF4A94A4DE79}">
      <dgm:prSet/>
      <dgm:spPr/>
      <dgm:t>
        <a:bodyPr/>
        <a:lstStyle/>
        <a:p>
          <a:endParaRPr lang="en-US"/>
        </a:p>
      </dgm:t>
    </dgm:pt>
    <dgm:pt modelId="{DA75C3CF-EE37-4DA9-A05A-60E9C764C2B9}" type="sibTrans" cxnId="{5588F013-0C06-4216-926E-EF4A94A4DE79}">
      <dgm:prSet/>
      <dgm:spPr/>
      <dgm:t>
        <a:bodyPr/>
        <a:lstStyle/>
        <a:p>
          <a:endParaRPr lang="en-US"/>
        </a:p>
      </dgm:t>
    </dgm:pt>
    <dgm:pt modelId="{BC31FBCF-7717-4F32-A200-AF5015D255B6}">
      <dgm:prSet/>
      <dgm:spPr/>
      <dgm:t>
        <a:bodyPr/>
        <a:lstStyle/>
        <a:p>
          <a:r>
            <a:rPr lang="nl-NL"/>
            <a:t>Centraal bespreken. </a:t>
          </a:r>
          <a:endParaRPr lang="en-US"/>
        </a:p>
      </dgm:t>
    </dgm:pt>
    <dgm:pt modelId="{268A7BD2-85DB-4FE6-9595-975079AE885A}" type="parTrans" cxnId="{67E4A68A-07B9-4925-B1D7-154AAFC7D900}">
      <dgm:prSet/>
      <dgm:spPr/>
      <dgm:t>
        <a:bodyPr/>
        <a:lstStyle/>
        <a:p>
          <a:endParaRPr lang="en-US"/>
        </a:p>
      </dgm:t>
    </dgm:pt>
    <dgm:pt modelId="{F0E5F154-7495-480A-A5E1-D3D5448EB878}" type="sibTrans" cxnId="{67E4A68A-07B9-4925-B1D7-154AAFC7D900}">
      <dgm:prSet/>
      <dgm:spPr/>
      <dgm:t>
        <a:bodyPr/>
        <a:lstStyle/>
        <a:p>
          <a:endParaRPr lang="en-US"/>
        </a:p>
      </dgm:t>
    </dgm:pt>
    <dgm:pt modelId="{580A503B-834C-4007-9413-B8D199341B95}" type="pres">
      <dgm:prSet presAssocID="{BC40E58E-69E4-4EF6-94C0-F179ED73BA26}" presName="linear" presStyleCnt="0">
        <dgm:presLayoutVars>
          <dgm:animLvl val="lvl"/>
          <dgm:resizeHandles val="exact"/>
        </dgm:presLayoutVars>
      </dgm:prSet>
      <dgm:spPr/>
    </dgm:pt>
    <dgm:pt modelId="{1C66B100-6174-4E4F-86F9-F903BD3780D5}" type="pres">
      <dgm:prSet presAssocID="{118A4BBC-F5EA-444C-A607-892C56D8250F}" presName="parentText" presStyleLbl="node1" presStyleIdx="0" presStyleCnt="5">
        <dgm:presLayoutVars>
          <dgm:chMax val="0"/>
          <dgm:bulletEnabled val="1"/>
        </dgm:presLayoutVars>
      </dgm:prSet>
      <dgm:spPr/>
    </dgm:pt>
    <dgm:pt modelId="{C6DB563C-CC35-40D6-8AA4-F164337E3AA8}" type="pres">
      <dgm:prSet presAssocID="{53E30038-3D93-4165-9546-D769D8900478}" presName="spacer" presStyleCnt="0"/>
      <dgm:spPr/>
    </dgm:pt>
    <dgm:pt modelId="{2851B0CB-882A-4112-8E10-2B5B4BA95F92}" type="pres">
      <dgm:prSet presAssocID="{8964A6AB-A210-4247-884D-641D7BE756E1}" presName="parentText" presStyleLbl="node1" presStyleIdx="1" presStyleCnt="5">
        <dgm:presLayoutVars>
          <dgm:chMax val="0"/>
          <dgm:bulletEnabled val="1"/>
        </dgm:presLayoutVars>
      </dgm:prSet>
      <dgm:spPr/>
    </dgm:pt>
    <dgm:pt modelId="{C6A4BB66-A90D-4C2C-818A-5A50660AB004}" type="pres">
      <dgm:prSet presAssocID="{EC4E8857-CCA9-429B-A8B2-06232C516B1D}" presName="spacer" presStyleCnt="0"/>
      <dgm:spPr/>
    </dgm:pt>
    <dgm:pt modelId="{25174570-0203-4F88-9919-8C18A4FE8BFF}" type="pres">
      <dgm:prSet presAssocID="{D0D2683F-73BC-4C8B-A14E-A6FC1140B458}" presName="parentText" presStyleLbl="node1" presStyleIdx="2" presStyleCnt="5">
        <dgm:presLayoutVars>
          <dgm:chMax val="0"/>
          <dgm:bulletEnabled val="1"/>
        </dgm:presLayoutVars>
      </dgm:prSet>
      <dgm:spPr/>
    </dgm:pt>
    <dgm:pt modelId="{FBE31C8B-D45F-485E-AEE5-B124F36E6F17}" type="pres">
      <dgm:prSet presAssocID="{906FD6E0-BA29-499F-B50D-D7788690D677}" presName="spacer" presStyleCnt="0"/>
      <dgm:spPr/>
    </dgm:pt>
    <dgm:pt modelId="{8BB71B40-30ED-48EA-9B22-761A47F6E734}" type="pres">
      <dgm:prSet presAssocID="{4F67AF25-28D3-4D53-8872-19E2F82722BA}" presName="parentText" presStyleLbl="node1" presStyleIdx="3" presStyleCnt="5">
        <dgm:presLayoutVars>
          <dgm:chMax val="0"/>
          <dgm:bulletEnabled val="1"/>
        </dgm:presLayoutVars>
      </dgm:prSet>
      <dgm:spPr/>
    </dgm:pt>
    <dgm:pt modelId="{D3D8F447-7F20-4ED5-8BDA-71C41D8F694E}" type="pres">
      <dgm:prSet presAssocID="{DA75C3CF-EE37-4DA9-A05A-60E9C764C2B9}" presName="spacer" presStyleCnt="0"/>
      <dgm:spPr/>
    </dgm:pt>
    <dgm:pt modelId="{E02E1ABB-03A1-4FFA-AA2C-934FC0086DE7}" type="pres">
      <dgm:prSet presAssocID="{BC31FBCF-7717-4F32-A200-AF5015D255B6}" presName="parentText" presStyleLbl="node1" presStyleIdx="4" presStyleCnt="5">
        <dgm:presLayoutVars>
          <dgm:chMax val="0"/>
          <dgm:bulletEnabled val="1"/>
        </dgm:presLayoutVars>
      </dgm:prSet>
      <dgm:spPr/>
    </dgm:pt>
  </dgm:ptLst>
  <dgm:cxnLst>
    <dgm:cxn modelId="{9C88B603-560A-49B7-9D4F-1F9399D8EA92}" type="presOf" srcId="{D0D2683F-73BC-4C8B-A14E-A6FC1140B458}" destId="{25174570-0203-4F88-9919-8C18A4FE8BFF}" srcOrd="0" destOrd="0" presId="urn:microsoft.com/office/officeart/2005/8/layout/vList2"/>
    <dgm:cxn modelId="{5588F013-0C06-4216-926E-EF4A94A4DE79}" srcId="{BC40E58E-69E4-4EF6-94C0-F179ED73BA26}" destId="{4F67AF25-28D3-4D53-8872-19E2F82722BA}" srcOrd="3" destOrd="0" parTransId="{352078E6-D7B9-4C99-92AE-26C99A82FCD4}" sibTransId="{DA75C3CF-EE37-4DA9-A05A-60E9C764C2B9}"/>
    <dgm:cxn modelId="{D972E614-A9D3-4DB0-B06A-384313E1F5F8}" type="presOf" srcId="{BC31FBCF-7717-4F32-A200-AF5015D255B6}" destId="{E02E1ABB-03A1-4FFA-AA2C-934FC0086DE7}" srcOrd="0" destOrd="0" presId="urn:microsoft.com/office/officeart/2005/8/layout/vList2"/>
    <dgm:cxn modelId="{61356B5C-8A9D-4D21-A8A6-6A85F7472D1B}" srcId="{BC40E58E-69E4-4EF6-94C0-F179ED73BA26}" destId="{118A4BBC-F5EA-444C-A607-892C56D8250F}" srcOrd="0" destOrd="0" parTransId="{56FCC64A-A4B0-4C0C-B67D-04F36D8294DC}" sibTransId="{53E30038-3D93-4165-9546-D769D8900478}"/>
    <dgm:cxn modelId="{A25E4987-A42F-487E-B787-DC6693DAF9AE}" srcId="{BC40E58E-69E4-4EF6-94C0-F179ED73BA26}" destId="{8964A6AB-A210-4247-884D-641D7BE756E1}" srcOrd="1" destOrd="0" parTransId="{84EE6933-A6B3-43D8-A499-9400ECF13478}" sibTransId="{EC4E8857-CCA9-429B-A8B2-06232C516B1D}"/>
    <dgm:cxn modelId="{67E4A68A-07B9-4925-B1D7-154AAFC7D900}" srcId="{BC40E58E-69E4-4EF6-94C0-F179ED73BA26}" destId="{BC31FBCF-7717-4F32-A200-AF5015D255B6}" srcOrd="4" destOrd="0" parTransId="{268A7BD2-85DB-4FE6-9595-975079AE885A}" sibTransId="{F0E5F154-7495-480A-A5E1-D3D5448EB878}"/>
    <dgm:cxn modelId="{F7EC0F8E-0EBB-45D6-A6A4-6B5C702B7934}" srcId="{BC40E58E-69E4-4EF6-94C0-F179ED73BA26}" destId="{D0D2683F-73BC-4C8B-A14E-A6FC1140B458}" srcOrd="2" destOrd="0" parTransId="{9B7679BA-5A89-4148-9AE5-20A6A86D7CD1}" sibTransId="{906FD6E0-BA29-499F-B50D-D7788690D677}"/>
    <dgm:cxn modelId="{F030BA98-4596-4DA9-89EA-00105FAB046C}" type="presOf" srcId="{118A4BBC-F5EA-444C-A607-892C56D8250F}" destId="{1C66B100-6174-4E4F-86F9-F903BD3780D5}" srcOrd="0" destOrd="0" presId="urn:microsoft.com/office/officeart/2005/8/layout/vList2"/>
    <dgm:cxn modelId="{DCF6449B-0408-4331-871D-29DA153EE6CE}" type="presOf" srcId="{BC40E58E-69E4-4EF6-94C0-F179ED73BA26}" destId="{580A503B-834C-4007-9413-B8D199341B95}" srcOrd="0" destOrd="0" presId="urn:microsoft.com/office/officeart/2005/8/layout/vList2"/>
    <dgm:cxn modelId="{F65249C4-2AE0-48D8-9E84-A287CECA8CE1}" type="presOf" srcId="{4F67AF25-28D3-4D53-8872-19E2F82722BA}" destId="{8BB71B40-30ED-48EA-9B22-761A47F6E734}" srcOrd="0" destOrd="0" presId="urn:microsoft.com/office/officeart/2005/8/layout/vList2"/>
    <dgm:cxn modelId="{9A534BC9-19D0-4D56-83D4-33791E80F367}" type="presOf" srcId="{8964A6AB-A210-4247-884D-641D7BE756E1}" destId="{2851B0CB-882A-4112-8E10-2B5B4BA95F92}" srcOrd="0" destOrd="0" presId="urn:microsoft.com/office/officeart/2005/8/layout/vList2"/>
    <dgm:cxn modelId="{1ACD74EA-AD81-4DB8-BA2C-D805863E88B7}" type="presParOf" srcId="{580A503B-834C-4007-9413-B8D199341B95}" destId="{1C66B100-6174-4E4F-86F9-F903BD3780D5}" srcOrd="0" destOrd="0" presId="urn:microsoft.com/office/officeart/2005/8/layout/vList2"/>
    <dgm:cxn modelId="{04C5D76D-4A14-49CD-948A-A50D19E0BFF7}" type="presParOf" srcId="{580A503B-834C-4007-9413-B8D199341B95}" destId="{C6DB563C-CC35-40D6-8AA4-F164337E3AA8}" srcOrd="1" destOrd="0" presId="urn:microsoft.com/office/officeart/2005/8/layout/vList2"/>
    <dgm:cxn modelId="{0995168F-F4AD-4D30-9E25-47B8D22F3FFD}" type="presParOf" srcId="{580A503B-834C-4007-9413-B8D199341B95}" destId="{2851B0CB-882A-4112-8E10-2B5B4BA95F92}" srcOrd="2" destOrd="0" presId="urn:microsoft.com/office/officeart/2005/8/layout/vList2"/>
    <dgm:cxn modelId="{E552A7DF-4AA3-4836-9B3A-5FC55780B4F9}" type="presParOf" srcId="{580A503B-834C-4007-9413-B8D199341B95}" destId="{C6A4BB66-A90D-4C2C-818A-5A50660AB004}" srcOrd="3" destOrd="0" presId="urn:microsoft.com/office/officeart/2005/8/layout/vList2"/>
    <dgm:cxn modelId="{B66ECA57-8C58-4A1D-BF24-34F4BFD0ED87}" type="presParOf" srcId="{580A503B-834C-4007-9413-B8D199341B95}" destId="{25174570-0203-4F88-9919-8C18A4FE8BFF}" srcOrd="4" destOrd="0" presId="urn:microsoft.com/office/officeart/2005/8/layout/vList2"/>
    <dgm:cxn modelId="{B10FBEB6-9C7A-4C2C-8BD9-88F741B4C903}" type="presParOf" srcId="{580A503B-834C-4007-9413-B8D199341B95}" destId="{FBE31C8B-D45F-485E-AEE5-B124F36E6F17}" srcOrd="5" destOrd="0" presId="urn:microsoft.com/office/officeart/2005/8/layout/vList2"/>
    <dgm:cxn modelId="{C36FC485-0713-407A-8061-042B41555E1B}" type="presParOf" srcId="{580A503B-834C-4007-9413-B8D199341B95}" destId="{8BB71B40-30ED-48EA-9B22-761A47F6E734}" srcOrd="6" destOrd="0" presId="urn:microsoft.com/office/officeart/2005/8/layout/vList2"/>
    <dgm:cxn modelId="{C4D86C7A-DBE7-4728-9516-06CC54C36E19}" type="presParOf" srcId="{580A503B-834C-4007-9413-B8D199341B95}" destId="{D3D8F447-7F20-4ED5-8BDA-71C41D8F694E}" srcOrd="7" destOrd="0" presId="urn:microsoft.com/office/officeart/2005/8/layout/vList2"/>
    <dgm:cxn modelId="{6982D9DE-963B-423A-A332-C2F66CEF0237}" type="presParOf" srcId="{580A503B-834C-4007-9413-B8D199341B95}" destId="{E02E1ABB-03A1-4FFA-AA2C-934FC0086DE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6B100-6174-4E4F-86F9-F903BD3780D5}">
      <dsp:nvSpPr>
        <dsp:cNvPr id="0" name=""/>
        <dsp:cNvSpPr/>
      </dsp:nvSpPr>
      <dsp:spPr>
        <a:xfrm>
          <a:off x="0" y="289947"/>
          <a:ext cx="626364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Maak je canvas af </a:t>
          </a:r>
          <a:endParaRPr lang="en-US" sz="2300" kern="1200"/>
        </a:p>
      </dsp:txBody>
      <dsp:txXfrm>
        <a:off x="44602" y="334549"/>
        <a:ext cx="6174436" cy="824474"/>
      </dsp:txXfrm>
    </dsp:sp>
    <dsp:sp modelId="{2851B0CB-882A-4112-8E10-2B5B4BA95F92}">
      <dsp:nvSpPr>
        <dsp:cNvPr id="0" name=""/>
        <dsp:cNvSpPr/>
      </dsp:nvSpPr>
      <dsp:spPr>
        <a:xfrm>
          <a:off x="0" y="1269866"/>
          <a:ext cx="6263640" cy="913678"/>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Kijk even terug naar het thema waar jullie groepje vorige week een samevatting van heeft gegeven</a:t>
          </a:r>
          <a:endParaRPr lang="en-US" sz="2300" kern="1200"/>
        </a:p>
      </dsp:txBody>
      <dsp:txXfrm>
        <a:off x="44602" y="1314468"/>
        <a:ext cx="6174436" cy="824474"/>
      </dsp:txXfrm>
    </dsp:sp>
    <dsp:sp modelId="{25174570-0203-4F88-9919-8C18A4FE8BFF}">
      <dsp:nvSpPr>
        <dsp:cNvPr id="0" name=""/>
        <dsp:cNvSpPr/>
      </dsp:nvSpPr>
      <dsp:spPr>
        <a:xfrm>
          <a:off x="0" y="2249784"/>
          <a:ext cx="6263640" cy="9136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Bekijk de andere canva en geef input / feedback vanuit jullie thema </a:t>
          </a:r>
          <a:endParaRPr lang="en-US" sz="2300" kern="1200"/>
        </a:p>
      </dsp:txBody>
      <dsp:txXfrm>
        <a:off x="44602" y="2294386"/>
        <a:ext cx="6174436" cy="824474"/>
      </dsp:txXfrm>
    </dsp:sp>
    <dsp:sp modelId="{8BB71B40-30ED-48EA-9B22-761A47F6E734}">
      <dsp:nvSpPr>
        <dsp:cNvPr id="0" name=""/>
        <dsp:cNvSpPr/>
      </dsp:nvSpPr>
      <dsp:spPr>
        <a:xfrm>
          <a:off x="0" y="3229703"/>
          <a:ext cx="6263640" cy="9136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Ga dan terug naar jullie eigen canvas</a:t>
          </a:r>
          <a:endParaRPr lang="en-US" sz="2300" kern="1200"/>
        </a:p>
      </dsp:txBody>
      <dsp:txXfrm>
        <a:off x="44602" y="3274305"/>
        <a:ext cx="6174436" cy="824474"/>
      </dsp:txXfrm>
    </dsp:sp>
    <dsp:sp modelId="{E02E1ABB-03A1-4FFA-AA2C-934FC0086DE7}">
      <dsp:nvSpPr>
        <dsp:cNvPr id="0" name=""/>
        <dsp:cNvSpPr/>
      </dsp:nvSpPr>
      <dsp:spPr>
        <a:xfrm>
          <a:off x="0" y="4209621"/>
          <a:ext cx="6263640"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Centraal bespreken. </a:t>
          </a:r>
          <a:endParaRPr lang="en-US" sz="2300" kern="1200"/>
        </a:p>
      </dsp:txBody>
      <dsp:txXfrm>
        <a:off x="44602" y="4254223"/>
        <a:ext cx="6174436" cy="824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1T08:46:13.70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EF070E72-1D6A-40AF-9754-6CAA0292B79B}" type="datetimeFigureOut">
              <a:rPr lang="nl-NL" smtClean="0"/>
              <a:t>11-3-2021</a:t>
            </a:fld>
            <a:endParaRPr lang="nl-NL"/>
          </a:p>
        </p:txBody>
      </p:sp>
      <p:sp>
        <p:nvSpPr>
          <p:cNvPr id="4" name="Tijdelijke aanduiding voor dia-afbeelding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4093" y="3276729"/>
            <a:ext cx="7952740" cy="26809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67167"/>
            <a:ext cx="4307734" cy="34162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6FEA371F-CE38-4F16-A14A-A3B1237504F6}" type="slidenum">
              <a:rPr lang="nl-NL" smtClean="0"/>
              <a:t>‹nr.›</a:t>
            </a:fld>
            <a:endParaRPr lang="nl-NL"/>
          </a:p>
        </p:txBody>
      </p:sp>
    </p:spTree>
    <p:extLst>
      <p:ext uri="{BB962C8B-B14F-4D97-AF65-F5344CB8AC3E}">
        <p14:creationId xmlns:p14="http://schemas.microsoft.com/office/powerpoint/2010/main" val="379641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DF18223-6E5F-4B5E-9CE4-16B36B0F5722}" type="slidenum">
              <a:rPr lang="nl-NL" smtClean="0"/>
              <a:t>3</a:t>
            </a:fld>
            <a:endParaRPr lang="nl-NL"/>
          </a:p>
        </p:txBody>
      </p:sp>
    </p:spTree>
    <p:extLst>
      <p:ext uri="{BB962C8B-B14F-4D97-AF65-F5344CB8AC3E}">
        <p14:creationId xmlns:p14="http://schemas.microsoft.com/office/powerpoint/2010/main" val="328933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 video uit les 2</a:t>
            </a:r>
          </a:p>
          <a:p>
            <a:r>
              <a:rPr lang="nl-NL" dirty="0"/>
              <a:t>2 = les vorige week </a:t>
            </a:r>
          </a:p>
          <a:p>
            <a:r>
              <a:rPr lang="nl-NL" dirty="0"/>
              <a:t>3 = artikel uit Brabants Dagblad</a:t>
            </a:r>
          </a:p>
          <a:p>
            <a:r>
              <a:rPr lang="nl-NL" dirty="0"/>
              <a:t>4 = filmpje vorige week </a:t>
            </a:r>
          </a:p>
        </p:txBody>
      </p:sp>
      <p:sp>
        <p:nvSpPr>
          <p:cNvPr id="4" name="Tijdelijke aanduiding voor dianummer 3"/>
          <p:cNvSpPr>
            <a:spLocks noGrp="1"/>
          </p:cNvSpPr>
          <p:nvPr>
            <p:ph type="sldNum" sz="quarter" idx="5"/>
          </p:nvPr>
        </p:nvSpPr>
        <p:spPr/>
        <p:txBody>
          <a:bodyPr/>
          <a:lstStyle/>
          <a:p>
            <a:fld id="{ADF18223-6E5F-4B5E-9CE4-16B36B0F5722}" type="slidenum">
              <a:rPr lang="nl-NL" smtClean="0"/>
              <a:t>4</a:t>
            </a:fld>
            <a:endParaRPr lang="nl-NL"/>
          </a:p>
        </p:txBody>
      </p:sp>
    </p:spTree>
    <p:extLst>
      <p:ext uri="{BB962C8B-B14F-4D97-AF65-F5344CB8AC3E}">
        <p14:creationId xmlns:p14="http://schemas.microsoft.com/office/powerpoint/2010/main" val="231088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Aardrijkskunde filmpje 10 </a:t>
            </a:r>
            <a:r>
              <a:rPr lang="nl-NL" dirty="0" err="1"/>
              <a:t>miunten</a:t>
            </a:r>
            <a:r>
              <a:rPr lang="nl-NL" dirty="0"/>
              <a:t> met uitleg over globalisering. </a:t>
            </a:r>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8</a:t>
            </a:fld>
            <a:endParaRPr lang="nl-NL"/>
          </a:p>
        </p:txBody>
      </p:sp>
    </p:spTree>
    <p:extLst>
      <p:ext uri="{BB962C8B-B14F-4D97-AF65-F5344CB8AC3E}">
        <p14:creationId xmlns:p14="http://schemas.microsoft.com/office/powerpoint/2010/main" val="381856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12</a:t>
            </a:fld>
            <a:endParaRPr lang="nl-NL"/>
          </a:p>
        </p:txBody>
      </p:sp>
    </p:spTree>
    <p:extLst>
      <p:ext uri="{BB962C8B-B14F-4D97-AF65-F5344CB8AC3E}">
        <p14:creationId xmlns:p14="http://schemas.microsoft.com/office/powerpoint/2010/main" val="344290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Pubilicatie van 12-2020</a:t>
            </a:r>
          </a:p>
          <a:p>
            <a:endParaRPr lang="nl-NL" dirty="0"/>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13</a:t>
            </a:fld>
            <a:endParaRPr lang="nl-NL"/>
          </a:p>
        </p:txBody>
      </p:sp>
    </p:spTree>
    <p:extLst>
      <p:ext uri="{BB962C8B-B14F-4D97-AF65-F5344CB8AC3E}">
        <p14:creationId xmlns:p14="http://schemas.microsoft.com/office/powerpoint/2010/main" val="370716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AF413-53A4-4FC8-A094-F32E83AC470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66C9AA-0678-4092-A098-043FB2CA3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9E8A3E-A99C-40A8-BCBA-9ECD53ABDFB5}"/>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C5FC504F-B9D1-43A1-AE85-4C00111275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725924-87F7-4A26-8166-C5D41B5E7486}"/>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35036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5D431-0DE7-4ADA-A8F7-E2A0CF07179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030AB8-16C8-4DDE-8E7C-8806C3B8F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915DAC-CBD6-4E83-B3F0-BE3BC55B6155}"/>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177D328C-AF3B-4DE8-BD6B-DEBE8B23F6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5B5B52-026D-486A-AA9D-E10D5015C5EB}"/>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81084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6FD7464-F162-4714-92A2-1B0C48AD73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ACE25E-F339-4EB4-88A8-DB2821755CC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61229C-5A56-46DB-910F-7C044E542E22}"/>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7248DF5B-986C-48BF-99F1-DE11F5B69D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C6A6A-537E-4F4A-92F7-67799559D876}"/>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293848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FAF6-81E9-4ED4-9F8A-E973CA772B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CEDD3F-F4C1-4941-83FC-AAEAF23365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7F6891-213E-43C6-8D22-B6EFF048C28A}"/>
              </a:ext>
            </a:extLst>
          </p:cNvPr>
          <p:cNvSpPr>
            <a:spLocks noGrp="1"/>
          </p:cNvSpPr>
          <p:nvPr>
            <p:ph type="dt" sz="half" idx="10"/>
          </p:nvPr>
        </p:nvSpPr>
        <p:spPr/>
        <p:txBody>
          <a:bodyPr/>
          <a:lstStyle/>
          <a:p>
            <a:fld id="{15CE08F2-61E2-424D-A5AD-0CEC24C709E3}"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53A479A7-773C-46AA-B9F1-6DB996ABA7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B9DC23-2992-4E99-AAEC-1DE8789AE973}"/>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188886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F5885-93F6-4853-8F6E-8944404FD8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2F8C84-286E-4BFD-B439-9399A45BF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9F9087-DDC0-4BB5-AE93-BE507F9B7F8F}"/>
              </a:ext>
            </a:extLst>
          </p:cNvPr>
          <p:cNvSpPr>
            <a:spLocks noGrp="1"/>
          </p:cNvSpPr>
          <p:nvPr>
            <p:ph type="dt" sz="half" idx="10"/>
          </p:nvPr>
        </p:nvSpPr>
        <p:spPr/>
        <p:txBody>
          <a:bodyPr/>
          <a:lstStyle/>
          <a:p>
            <a:fld id="{15CE08F2-61E2-424D-A5AD-0CEC24C709E3}"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2201C79E-4ED8-4C5B-ABAD-E67583BE6F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ACE24B-DBA7-4BF2-97C1-7A3E08A36972}"/>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927078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7D1A10-A496-4D48-93BD-CB430D24B5B9}"/>
              </a:ext>
            </a:extLst>
          </p:cNvPr>
          <p:cNvSpPr>
            <a:spLocks noGrp="1"/>
          </p:cNvSpPr>
          <p:nvPr>
            <p:ph type="dt" sz="half" idx="10"/>
          </p:nvPr>
        </p:nvSpPr>
        <p:spPr/>
        <p:txBody>
          <a:bodyPr/>
          <a:lstStyle/>
          <a:p>
            <a:fld id="{15CE08F2-61E2-424D-A5AD-0CEC24C709E3}" type="datetimeFigureOut">
              <a:rPr lang="nl-NL" smtClean="0"/>
              <a:t>11-3-2021</a:t>
            </a:fld>
            <a:endParaRPr lang="nl-NL"/>
          </a:p>
        </p:txBody>
      </p:sp>
      <p:sp>
        <p:nvSpPr>
          <p:cNvPr id="3" name="Tijdelijke aanduiding voor voettekst 2">
            <a:extLst>
              <a:ext uri="{FF2B5EF4-FFF2-40B4-BE49-F238E27FC236}">
                <a16:creationId xmlns:a16="http://schemas.microsoft.com/office/drawing/2014/main" id="{125A5C90-B9B2-45A5-A52D-58AFB6B7E4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64C29F-A626-4B0F-AF33-C6C8AF7C2F90}"/>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42323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E7439-C7EC-457B-A26F-D5AFD66F67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504E15A-7512-48D2-9A83-A26D05857A21}"/>
              </a:ext>
            </a:extLst>
          </p:cNvPr>
          <p:cNvSpPr>
            <a:spLocks noGrp="1"/>
          </p:cNvSpPr>
          <p:nvPr>
            <p:ph type="dt" sz="half" idx="10"/>
          </p:nvPr>
        </p:nvSpPr>
        <p:spPr/>
        <p:txBody>
          <a:bodyPr/>
          <a:lstStyle/>
          <a:p>
            <a:fld id="{15CE08F2-61E2-424D-A5AD-0CEC24C709E3}" type="datetimeFigureOut">
              <a:rPr lang="nl-NL" smtClean="0"/>
              <a:t>11-3-2021</a:t>
            </a:fld>
            <a:endParaRPr lang="nl-NL"/>
          </a:p>
        </p:txBody>
      </p:sp>
      <p:sp>
        <p:nvSpPr>
          <p:cNvPr id="4" name="Tijdelijke aanduiding voor voettekst 3">
            <a:extLst>
              <a:ext uri="{FF2B5EF4-FFF2-40B4-BE49-F238E27FC236}">
                <a16:creationId xmlns:a16="http://schemas.microsoft.com/office/drawing/2014/main" id="{F98E4D57-1085-40BE-A8E4-1DD99BFF5E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6AA5A18-0FCF-4558-9161-1DF43643CE44}"/>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290388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3/11/2021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6862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23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4CC51-C849-4767-AC17-0952A9EACC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F49A13-16A0-433D-9EA5-3689AB4CB7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7CCD5E-A89D-4C11-AA14-A334347052F9}"/>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14F7D582-A78B-4465-8B98-14151BE583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20D4D4-E52C-4DAE-B42D-9DDE2AE2A735}"/>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20814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95E01-688D-45DB-8CC3-C875E8997BC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673A70-1445-4306-ADF9-88D9DE9F7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94B791-4E2D-4795-82A5-F9260831EB84}"/>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A0417E14-B105-4F8D-992C-7D669B8C21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63541F-CAB2-4823-BE89-579B8B65DB59}"/>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7778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D2D95-E185-4077-A7C7-50C0E6F0C2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21CD89-E1AD-4908-87DE-957C2F0F1C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AC8843-1BD4-4A79-A0C2-6364204B50F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B152480-E0BF-4F78-A111-C764959A40D4}"/>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ECEE5EF4-531C-490A-BFFF-D1D33FB9F4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4643AE-99E5-45F4-82AD-16D303F52880}"/>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240357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F8034-B9B8-4FF0-A402-B924A117917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45C6FC-84CE-48FE-9767-1C49C6119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66B8FF-C112-4E6B-A977-E7412559DD9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629535B-7D0C-444D-9405-90BE2C0C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8C7BF48-0B21-4EEF-8C24-638AA36F16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165061A-4144-4D36-8782-89F276E15BB1}"/>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8" name="Tijdelijke aanduiding voor voettekst 7">
            <a:extLst>
              <a:ext uri="{FF2B5EF4-FFF2-40B4-BE49-F238E27FC236}">
                <a16:creationId xmlns:a16="http://schemas.microsoft.com/office/drawing/2014/main" id="{5BDE0710-372E-4F17-8CBD-C22F1A222A9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0D6DB5-3EFB-48BB-9F73-A72127EA2B45}"/>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210110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C0CA6-5B2F-4676-9D66-3159274415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7C567B1-D77A-45E7-89CE-7C131C0643CA}"/>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4" name="Tijdelijke aanduiding voor voettekst 3">
            <a:extLst>
              <a:ext uri="{FF2B5EF4-FFF2-40B4-BE49-F238E27FC236}">
                <a16:creationId xmlns:a16="http://schemas.microsoft.com/office/drawing/2014/main" id="{474E6977-49D6-4A7A-898D-9CF537840AF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E4CE63B-6A11-4512-8931-EE3A98DEAAB1}"/>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403572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C482C2-2966-4359-8404-0832823AA915}"/>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3" name="Tijdelijke aanduiding voor voettekst 2">
            <a:extLst>
              <a:ext uri="{FF2B5EF4-FFF2-40B4-BE49-F238E27FC236}">
                <a16:creationId xmlns:a16="http://schemas.microsoft.com/office/drawing/2014/main" id="{25EF65E1-81A1-4C67-873A-4F324002905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7373FB-99BF-4297-8E79-D36E8225416A}"/>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10154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549BC-6A48-4FC8-A94D-EADDE6ABB0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286FC1D-0A8B-4728-9BE5-A62330A6B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4842D23-8140-4BBD-9906-DCFADB72C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A8D468-757C-421F-B947-E8AE23C10D32}"/>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57D87D7F-4214-4881-9C83-46FDE5E1B68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0FC2D8-A46D-4014-B96A-D02AD04778B0}"/>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158174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7053F-4F98-4050-AA1A-26B64026C0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3973FD-AA64-4344-B5C5-C1F556CE3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B6FBA7-FA07-459F-B244-10DF730ED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B6F7C9-687E-4989-A023-D5E510BF361A}"/>
              </a:ext>
            </a:extLst>
          </p:cNvPr>
          <p:cNvSpPr>
            <a:spLocks noGrp="1"/>
          </p:cNvSpPr>
          <p:nvPr>
            <p:ph type="dt" sz="half" idx="10"/>
          </p:nvPr>
        </p:nvSpPr>
        <p:spPr/>
        <p:txBody>
          <a:bodyPr/>
          <a:lstStyle/>
          <a:p>
            <a:fld id="{5E734B78-BD72-44C3-84EB-509EF42437A5}"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09FBE365-162B-4BFD-A47C-DCAA544734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883B2F-34A7-4068-B64D-21730AF4A2F6}"/>
              </a:ext>
            </a:extLst>
          </p:cNvPr>
          <p:cNvSpPr>
            <a:spLocks noGrp="1"/>
          </p:cNvSpPr>
          <p:nvPr>
            <p:ph type="sldNum" sz="quarter" idx="12"/>
          </p:nvPr>
        </p:nvSpPr>
        <p:spPr/>
        <p:txBody>
          <a:bodyPr/>
          <a:lstStyle/>
          <a:p>
            <a:fld id="{3795B628-A1EB-4C94-9B12-F99AE1672770}" type="slidenum">
              <a:rPr lang="nl-NL" smtClean="0"/>
              <a:t>‹nr.›</a:t>
            </a:fld>
            <a:endParaRPr lang="nl-NL"/>
          </a:p>
        </p:txBody>
      </p:sp>
    </p:spTree>
    <p:extLst>
      <p:ext uri="{BB962C8B-B14F-4D97-AF65-F5344CB8AC3E}">
        <p14:creationId xmlns:p14="http://schemas.microsoft.com/office/powerpoint/2010/main" val="32619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222875-6B7E-439B-9354-FCF78FCB0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0485EDF-0D19-4CDC-9696-109446D9D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049B47-DC5C-4336-A147-4705DDCD4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34B78-BD72-44C3-84EB-509EF42437A5}"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2D4B648C-DB9A-41A3-8C1B-857FCD4D9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0A1AF42-3244-4578-9508-09D0B0097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5B628-A1EB-4C94-9B12-F99AE1672770}" type="slidenum">
              <a:rPr lang="nl-NL" smtClean="0"/>
              <a:t>‹nr.›</a:t>
            </a:fld>
            <a:endParaRPr lang="nl-NL"/>
          </a:p>
        </p:txBody>
      </p:sp>
    </p:spTree>
    <p:extLst>
      <p:ext uri="{BB962C8B-B14F-4D97-AF65-F5344CB8AC3E}">
        <p14:creationId xmlns:p14="http://schemas.microsoft.com/office/powerpoint/2010/main" val="32101197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1" r:id="rId3"/>
    <p:sldLayoutId id="2147483652" r:id="rId4"/>
    <p:sldLayoutId id="2147483653" r:id="rId5"/>
    <p:sldLayoutId id="2147483661"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A8D9F6-E0BE-4B13-B782-1D2CBBAE1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FF3339-36C1-420E-8F51-9E9008AD3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0F2E6F-3054-479D-BA8E-71205714F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E08F2-61E2-424D-A5AD-0CEC24C709E3}"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04C6E887-16A5-4480-9516-D06087F21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7365C47-D5D3-478E-953B-448FF46D6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906E1-948C-45E4-83DD-7FEC87EBC2A3}" type="slidenum">
              <a:rPr lang="nl-NL" smtClean="0"/>
              <a:t>‹nr.›</a:t>
            </a:fld>
            <a:endParaRPr lang="nl-NL"/>
          </a:p>
        </p:txBody>
      </p:sp>
    </p:spTree>
    <p:extLst>
      <p:ext uri="{BB962C8B-B14F-4D97-AF65-F5344CB8AC3E}">
        <p14:creationId xmlns:p14="http://schemas.microsoft.com/office/powerpoint/2010/main" val="148125122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3/11/2021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‹nr.›</a:t>
            </a:fld>
            <a:endParaRPr lang="en-US" dirty="0"/>
          </a:p>
        </p:txBody>
      </p:sp>
    </p:spTree>
    <p:extLst>
      <p:ext uri="{BB962C8B-B14F-4D97-AF65-F5344CB8AC3E}">
        <p14:creationId xmlns:p14="http://schemas.microsoft.com/office/powerpoint/2010/main" val="913949434"/>
      </p:ext>
    </p:extLst>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3/11/2021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4241536062"/>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p-t5CJE_h4"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hyperlink" Target="https://www.youtube.com/watch?v=BELNmsxSaj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bs.nl/nl-nl/dossier/dossier-asiel-migratie-en-integratie"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KCWuNmzxjA" TargetMode="External"/><Relationship Id="rId2" Type="http://schemas.openxmlformats.org/officeDocument/2006/relationships/hyperlink" Target="https://www.youtube.com/watch?v=roiaR6UpV-c"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p.cup@helicon.nl"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bd.nl/tilburg-e-o/tilburg-bouwt-een-reeshof-erbij-maar-nu-binnen-de-grenzen-van-stad-en-dorpen~ad2856cc/"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82&amp;v=-3Bf4pUsCQg&amp;feature=emb_logo"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zige weergave van een stad in de schemering">
            <a:extLst>
              <a:ext uri="{FF2B5EF4-FFF2-40B4-BE49-F238E27FC236}">
                <a16:creationId xmlns:a16="http://schemas.microsoft.com/office/drawing/2014/main" id="{58173E02-88AA-4680-95BE-279C7995D2EE}"/>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9C9428-F22C-4BC7-BDD0-7451AF0729A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Lj3 p3 Stad en Wijk </a:t>
            </a:r>
          </a:p>
        </p:txBody>
      </p:sp>
      <p:sp>
        <p:nvSpPr>
          <p:cNvPr id="3" name="Ondertitel 2">
            <a:extLst>
              <a:ext uri="{FF2B5EF4-FFF2-40B4-BE49-F238E27FC236}">
                <a16:creationId xmlns:a16="http://schemas.microsoft.com/office/drawing/2014/main" id="{FDCFB653-92ED-4858-8834-0E84E7509C8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12 maart 2021</a:t>
            </a:r>
          </a:p>
        </p:txBody>
      </p:sp>
    </p:spTree>
    <p:extLst>
      <p:ext uri="{BB962C8B-B14F-4D97-AF65-F5344CB8AC3E}">
        <p14:creationId xmlns:p14="http://schemas.microsoft.com/office/powerpoint/2010/main" val="9052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443A2D-AA97-4951-8E28-F6FABC8D8D81}"/>
              </a:ext>
            </a:extLst>
          </p:cNvPr>
          <p:cNvSpPr>
            <a:spLocks noGrp="1"/>
          </p:cNvSpPr>
          <p:nvPr>
            <p:ph type="title"/>
          </p:nvPr>
        </p:nvSpPr>
        <p:spPr>
          <a:xfrm>
            <a:off x="838200" y="365125"/>
            <a:ext cx="10515600" cy="1325563"/>
          </a:xfrm>
        </p:spPr>
        <p:txBody>
          <a:bodyPr>
            <a:normAutofit/>
          </a:bodyPr>
          <a:lstStyle/>
          <a:p>
            <a:r>
              <a:rPr lang="nl-NL" sz="4400" b="1" dirty="0">
                <a:latin typeface="Arial" panose="020B0604020202020204" pitchFamily="34" charset="0"/>
                <a:cs typeface="Arial" panose="020B0604020202020204" pitchFamily="34" charset="0"/>
              </a:rPr>
              <a:t>Segregatie = </a:t>
            </a:r>
            <a:endParaRPr lang="nl-NL" sz="4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A8578663-4C9E-4220-A788-E1811214B3F8}"/>
              </a:ext>
            </a:extLst>
          </p:cNvPr>
          <p:cNvSpPr>
            <a:spLocks noGrp="1"/>
          </p:cNvSpPr>
          <p:nvPr>
            <p:ph idx="1"/>
          </p:nvPr>
        </p:nvSpPr>
        <p:spPr>
          <a:xfrm>
            <a:off x="838200" y="1929384"/>
            <a:ext cx="10515600" cy="4251960"/>
          </a:xfrm>
        </p:spPr>
        <p:txBody>
          <a:bodyPr>
            <a:normAutofit/>
          </a:bodyPr>
          <a:lstStyle/>
          <a:p>
            <a:pPr>
              <a:lnSpc>
                <a:spcPct val="100000"/>
              </a:lnSpc>
            </a:pPr>
            <a:r>
              <a:rPr lang="nl-NL" sz="2000" dirty="0">
                <a:latin typeface="Arial" panose="020B0604020202020204" pitchFamily="34" charset="0"/>
                <a:cs typeface="Arial" panose="020B0604020202020204" pitchFamily="34" charset="0"/>
              </a:rPr>
              <a:t>Sociale segregatie (meestal kortweg segregatie genoemd) is het socialisatieproces van acculturatie waarbij leden van een niet-dominante groep zich gedwongen nauwelijks mengen met de dominante groep, maar vooral contact onderhouden met de andere leden van de eigen groep. Als dit vrijwillig gebeurt, wordt wel gesproken van separatie.</a:t>
            </a:r>
          </a:p>
          <a:p>
            <a:pPr>
              <a:lnSpc>
                <a:spcPct val="100000"/>
              </a:lnSpc>
            </a:pPr>
            <a:r>
              <a:rPr lang="nl-NL" sz="2000" dirty="0">
                <a:latin typeface="Arial" panose="020B0604020202020204" pitchFamily="34" charset="0"/>
                <a:cs typeface="Arial" panose="020B0604020202020204" pitchFamily="34" charset="0"/>
              </a:rPr>
              <a:t>Segregatie uit zich vaak in onder andere het gaan wonen in dezelfde wijken als andere mensen van de gesegregeerde culturele groep, het spreken van de eigen moedertaal in het bijzijn van </a:t>
            </a:r>
            <a:r>
              <a:rPr lang="nl-NL" sz="2000" dirty="0" err="1">
                <a:latin typeface="Arial" panose="020B0604020202020204" pitchFamily="34" charset="0"/>
                <a:cs typeface="Arial" panose="020B0604020202020204" pitchFamily="34" charset="0"/>
              </a:rPr>
              <a:t>medegesegregeerden</a:t>
            </a:r>
            <a:r>
              <a:rPr lang="nl-NL" sz="2000" dirty="0">
                <a:latin typeface="Arial" panose="020B0604020202020204" pitchFamily="34" charset="0"/>
                <a:cs typeface="Arial" panose="020B0604020202020204" pitchFamily="34" charset="0"/>
              </a:rPr>
              <a:t>, het behouden van het eigen geloof, etc. Bij rijkeren gaat het vaak om het afscheiden van de omgeving uit het oogpunt van veiligheid. Het meest kenmerkende voorbeeld daarvan is de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community. Uit onderzoeken is echter gebleken dat inwoners van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communities</a:t>
            </a:r>
            <a:r>
              <a:rPr lang="nl-NL" sz="2000" dirty="0">
                <a:latin typeface="Arial" panose="020B0604020202020204" pitchFamily="34" charset="0"/>
                <a:cs typeface="Arial" panose="020B0604020202020204" pitchFamily="34" charset="0"/>
              </a:rPr>
              <a:t> zich meestal nog steeds onveilig voelen of zelfs onveiliger dan mensen die niet in een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community wonen.</a:t>
            </a:r>
          </a:p>
          <a:p>
            <a:pPr marL="0" indent="0">
              <a:lnSpc>
                <a:spcPct val="100000"/>
              </a:lnSpc>
              <a:buNone/>
            </a:pPr>
            <a:endParaRPr lang="nl-NL" sz="2000" dirty="0"/>
          </a:p>
        </p:txBody>
      </p:sp>
    </p:spTree>
    <p:extLst>
      <p:ext uri="{BB962C8B-B14F-4D97-AF65-F5344CB8AC3E}">
        <p14:creationId xmlns:p14="http://schemas.microsoft.com/office/powerpoint/2010/main" val="322200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80A1EC-8C3F-4BB1-8361-301CF9589A0D}"/>
              </a:ext>
            </a:extLst>
          </p:cNvPr>
          <p:cNvSpPr>
            <a:spLocks noGrp="1"/>
          </p:cNvSpPr>
          <p:nvPr>
            <p:ph type="title"/>
          </p:nvPr>
        </p:nvSpPr>
        <p:spPr>
          <a:xfrm>
            <a:off x="838200" y="365125"/>
            <a:ext cx="10515600" cy="1325563"/>
          </a:xfrm>
        </p:spPr>
        <p:txBody>
          <a:bodyPr>
            <a:normAutofit/>
          </a:bodyPr>
          <a:lstStyle/>
          <a:p>
            <a:r>
              <a:rPr lang="nl-NL" sz="4400" b="1" dirty="0">
                <a:latin typeface="Arial" panose="020B0604020202020204" pitchFamily="34" charset="0"/>
                <a:cs typeface="Arial" panose="020B0604020202020204" pitchFamily="34" charset="0"/>
              </a:rPr>
              <a:t>Integratie =</a:t>
            </a:r>
            <a:endParaRPr lang="nl-NL" sz="4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6A61E395-2D89-4010-B11A-FA063E93F290}"/>
              </a:ext>
            </a:extLst>
          </p:cNvPr>
          <p:cNvSpPr>
            <a:spLocks noGrp="1"/>
          </p:cNvSpPr>
          <p:nvPr>
            <p:ph idx="1"/>
          </p:nvPr>
        </p:nvSpPr>
        <p:spPr>
          <a:xfrm>
            <a:off x="838200" y="1929384"/>
            <a:ext cx="10515600" cy="4251960"/>
          </a:xfrm>
        </p:spPr>
        <p:txBody>
          <a:bodyPr>
            <a:normAutofit/>
          </a:bodyPr>
          <a:lstStyle/>
          <a:p>
            <a:pPr>
              <a:lnSpc>
                <a:spcPct val="100000"/>
              </a:lnSpc>
            </a:pPr>
            <a:r>
              <a:rPr lang="nl-NL" sz="2000" dirty="0">
                <a:latin typeface="Arial" panose="020B0604020202020204" pitchFamily="34" charset="0"/>
                <a:cs typeface="Arial" panose="020B0604020202020204" pitchFamily="34" charset="0"/>
              </a:rPr>
              <a:t>Integratie is de opname in een (groter) geheel. Het gaat daarbij voornamelijk om de opname van personen of bepaalde bevolkingsgroepen in de maatschappij.</a:t>
            </a:r>
          </a:p>
          <a:p>
            <a:pPr>
              <a:lnSpc>
                <a:spcPct val="100000"/>
              </a:lnSpc>
            </a:pPr>
            <a:r>
              <a:rPr lang="nl-NL" sz="2000" dirty="0">
                <a:latin typeface="Arial" panose="020B0604020202020204" pitchFamily="34" charset="0"/>
                <a:cs typeface="Arial" panose="020B0604020202020204" pitchFamily="34" charset="0"/>
              </a:rPr>
              <a:t>Een belangrijk kenmerk van integratie is dat de opname van personen of bevolkingsgroepen van beide kanten komt. Zowel de binnenkomende partij als de ontvangende partij passen zich aan de ander aan en daarmee ontstaat samensmelting tussen die twee personen of bevolkingsgroepen. Daarmee onderscheidt integratie zich nadrukkelijk van assimilatie waarbij aanpassing slechts van één kant komt. Niet alleen personen of bevolkingsgroepen kunnen zich integreren ook landen, bedrijven of systemen kunnen een proces van integratie ondergaan zoals in: "de integratie van de Europese landen tot de Europese Unie" of "de integratie van de bedrijfsonderdelen ICT en Communicatie." De meest gebruikte synoniemen voor integratie zijn eenwording en harmonisatie.</a:t>
            </a:r>
          </a:p>
          <a:p>
            <a:pPr marL="0" indent="0">
              <a:lnSpc>
                <a:spcPct val="100000"/>
              </a:lnSpc>
              <a:buNone/>
            </a:pPr>
            <a:endParaRPr lang="nl-NL" sz="2000" dirty="0"/>
          </a:p>
        </p:txBody>
      </p:sp>
    </p:spTree>
    <p:extLst>
      <p:ext uri="{BB962C8B-B14F-4D97-AF65-F5344CB8AC3E}">
        <p14:creationId xmlns:p14="http://schemas.microsoft.com/office/powerpoint/2010/main" val="230798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F8AD0-7A0F-490A-B6E8-75D80D714908}"/>
              </a:ext>
            </a:extLst>
          </p:cNvPr>
          <p:cNvSpPr>
            <a:spLocks noGrp="1"/>
          </p:cNvSpPr>
          <p:nvPr>
            <p:ph type="title"/>
          </p:nvPr>
        </p:nvSpPr>
        <p:spPr/>
        <p:txBody>
          <a:bodyPr>
            <a:normAutofit/>
          </a:bodyPr>
          <a:lstStyle/>
          <a:p>
            <a:r>
              <a:rPr lang="nl-NL" sz="4400">
                <a:latin typeface="Arial" panose="020B0604020202020204" pitchFamily="34" charset="0"/>
                <a:cs typeface="Arial" panose="020B0604020202020204" pitchFamily="34" charset="0"/>
              </a:rPr>
              <a:t>Samenleven in de stad van de toekomst </a:t>
            </a:r>
            <a:endParaRPr lang="nl-NL" sz="44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B51C6EC3-938C-4E3A-A8E8-D21CD372B7F9}"/>
              </a:ext>
            </a:extLst>
          </p:cNvPr>
          <p:cNvSpPr txBox="1"/>
          <p:nvPr/>
        </p:nvSpPr>
        <p:spPr>
          <a:xfrm>
            <a:off x="1116525" y="2196420"/>
            <a:ext cx="2954916" cy="584775"/>
          </a:xfrm>
          <a:prstGeom prst="rect">
            <a:avLst/>
          </a:prstGeom>
          <a:noFill/>
        </p:spPr>
        <p:txBody>
          <a:bodyPr wrap="square" rtlCol="0">
            <a:spAutoFit/>
          </a:bodyPr>
          <a:lstStyle/>
          <a:p>
            <a:r>
              <a:rPr lang="nl-NL" sz="3200"/>
              <a:t>Van alle tijden! 1984:  </a:t>
            </a:r>
            <a:endParaRPr lang="nl-NL" sz="3200" dirty="0"/>
          </a:p>
        </p:txBody>
      </p:sp>
      <p:sp>
        <p:nvSpPr>
          <p:cNvPr id="5" name="Tekstvak 4">
            <a:extLst>
              <a:ext uri="{FF2B5EF4-FFF2-40B4-BE49-F238E27FC236}">
                <a16:creationId xmlns:a16="http://schemas.microsoft.com/office/drawing/2014/main" id="{F4687C11-76FA-4A31-A6A7-8D1C1B74E164}"/>
              </a:ext>
            </a:extLst>
          </p:cNvPr>
          <p:cNvSpPr txBox="1"/>
          <p:nvPr/>
        </p:nvSpPr>
        <p:spPr>
          <a:xfrm>
            <a:off x="1024057" y="5231844"/>
            <a:ext cx="5510306" cy="1569660"/>
          </a:xfrm>
          <a:prstGeom prst="rect">
            <a:avLst/>
          </a:prstGeom>
          <a:noFill/>
        </p:spPr>
        <p:txBody>
          <a:bodyPr wrap="square" rtlCol="0">
            <a:spAutoFit/>
          </a:bodyPr>
          <a:lstStyle/>
          <a:p>
            <a:r>
              <a:rPr lang="nl-NL" sz="3200" dirty="0"/>
              <a:t>Nu, 4 jun. 2020</a:t>
            </a:r>
          </a:p>
          <a:p>
            <a:r>
              <a:rPr lang="nl-NL" sz="3200" dirty="0">
                <a:hlinkClick r:id="rId3"/>
              </a:rPr>
              <a:t>https://www.youtube.com/watch?v=up-t5CJE_h4</a:t>
            </a:r>
            <a:r>
              <a:rPr lang="nl-NL" sz="3200" dirty="0"/>
              <a:t> </a:t>
            </a:r>
          </a:p>
          <a:p>
            <a:endParaRPr lang="nl-NL" sz="3200" dirty="0"/>
          </a:p>
        </p:txBody>
      </p:sp>
      <p:sp>
        <p:nvSpPr>
          <p:cNvPr id="7" name="Tekstvak 6">
            <a:extLst>
              <a:ext uri="{FF2B5EF4-FFF2-40B4-BE49-F238E27FC236}">
                <a16:creationId xmlns:a16="http://schemas.microsoft.com/office/drawing/2014/main" id="{CD185E0E-EDFB-4852-8C7A-3EE49ED0388F}"/>
              </a:ext>
            </a:extLst>
          </p:cNvPr>
          <p:cNvSpPr txBox="1"/>
          <p:nvPr/>
        </p:nvSpPr>
        <p:spPr>
          <a:xfrm>
            <a:off x="1116525" y="2774889"/>
            <a:ext cx="6097712" cy="646331"/>
          </a:xfrm>
          <a:prstGeom prst="rect">
            <a:avLst/>
          </a:prstGeom>
          <a:noFill/>
        </p:spPr>
        <p:txBody>
          <a:bodyPr wrap="square">
            <a:spAutoFit/>
          </a:bodyPr>
          <a:lstStyle/>
          <a:p>
            <a:r>
              <a:rPr lang="nl-NL" dirty="0">
                <a:hlinkClick r:id="rId4"/>
              </a:rPr>
              <a:t>https://www.youtube.com/watch?v=BELNmsxSajM</a:t>
            </a:r>
            <a:endParaRPr lang="nl-NL" dirty="0"/>
          </a:p>
          <a:p>
            <a:endParaRPr lang="nl-NL" dirty="0"/>
          </a:p>
        </p:txBody>
      </p:sp>
      <p:pic>
        <p:nvPicPr>
          <p:cNvPr id="10" name="Afbeelding 9">
            <a:extLst>
              <a:ext uri="{FF2B5EF4-FFF2-40B4-BE49-F238E27FC236}">
                <a16:creationId xmlns:a16="http://schemas.microsoft.com/office/drawing/2014/main" id="{3FF2A5FF-9430-4F6A-9212-56F1557F10F4}"/>
              </a:ext>
            </a:extLst>
          </p:cNvPr>
          <p:cNvPicPr>
            <a:picLocks noChangeAspect="1"/>
          </p:cNvPicPr>
          <p:nvPr/>
        </p:nvPicPr>
        <p:blipFill rotWithShape="1">
          <a:blip r:embed="rId5"/>
          <a:srcRect l="4045" t="19626" r="39410" b="22996"/>
          <a:stretch/>
        </p:blipFill>
        <p:spPr>
          <a:xfrm>
            <a:off x="4909459" y="1982912"/>
            <a:ext cx="6422204" cy="3665730"/>
          </a:xfrm>
          <a:prstGeom prst="rect">
            <a:avLst/>
          </a:prstGeom>
        </p:spPr>
      </p:pic>
    </p:spTree>
    <p:extLst>
      <p:ext uri="{BB962C8B-B14F-4D97-AF65-F5344CB8AC3E}">
        <p14:creationId xmlns:p14="http://schemas.microsoft.com/office/powerpoint/2010/main" val="230974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957D3-7411-468C-ACF5-E37DF098056C}"/>
              </a:ext>
            </a:extLst>
          </p:cNvPr>
          <p:cNvSpPr>
            <a:spLocks noGrp="1"/>
          </p:cNvSpPr>
          <p:nvPr>
            <p:ph type="title"/>
          </p:nvPr>
        </p:nvSpPr>
        <p:spPr/>
        <p:txBody>
          <a:bodyPr>
            <a:normAutofit/>
          </a:bodyPr>
          <a:lstStyle/>
          <a:p>
            <a:r>
              <a:rPr lang="nl-NL" sz="4400" dirty="0">
                <a:latin typeface="Arial" panose="020B0604020202020204" pitchFamily="34" charset="0"/>
                <a:cs typeface="Arial" panose="020B0604020202020204" pitchFamily="34" charset="0"/>
              </a:rPr>
              <a:t>Samenleven in Verscheidenheid </a:t>
            </a:r>
          </a:p>
        </p:txBody>
      </p:sp>
      <p:sp>
        <p:nvSpPr>
          <p:cNvPr id="5" name="Tekstvak 4">
            <a:extLst>
              <a:ext uri="{FF2B5EF4-FFF2-40B4-BE49-F238E27FC236}">
                <a16:creationId xmlns:a16="http://schemas.microsoft.com/office/drawing/2014/main" id="{B78F921D-EBEA-4191-9A8B-1A98AE102D93}"/>
              </a:ext>
            </a:extLst>
          </p:cNvPr>
          <p:cNvSpPr txBox="1"/>
          <p:nvPr/>
        </p:nvSpPr>
        <p:spPr>
          <a:xfrm>
            <a:off x="962346" y="1935395"/>
            <a:ext cx="6097712" cy="3416320"/>
          </a:xfrm>
          <a:prstGeom prst="rect">
            <a:avLst/>
          </a:prstGeom>
          <a:noFill/>
        </p:spPr>
        <p:txBody>
          <a:bodyPr wrap="square">
            <a:spAutoFit/>
          </a:bodyPr>
          <a:lstStyle/>
          <a:p>
            <a:pPr algn="l"/>
            <a:r>
              <a:rPr lang="nl-NL" b="1" i="0" dirty="0">
                <a:solidFill>
                  <a:srgbClr val="000000"/>
                </a:solidFill>
                <a:effectLst/>
                <a:latin typeface="Meta Serif"/>
              </a:rPr>
              <a:t>Vier sets van aanbevelingen</a:t>
            </a:r>
          </a:p>
          <a:p>
            <a:pPr algn="l"/>
            <a:r>
              <a:rPr lang="nl-NL" b="0" i="0" dirty="0">
                <a:solidFill>
                  <a:srgbClr val="000000"/>
                </a:solidFill>
                <a:effectLst/>
                <a:latin typeface="Meta Serif"/>
              </a:rPr>
              <a:t>Bij het uitwerken van de drie uitgangspunten staan in dit rapport vier kwesties centraal: </a:t>
            </a:r>
          </a:p>
          <a:p>
            <a:pPr algn="l">
              <a:buFont typeface="+mj-lt"/>
              <a:buAutoNum type="arabicPeriod"/>
            </a:pPr>
            <a:r>
              <a:rPr lang="nl-NL" b="0" i="0" dirty="0">
                <a:solidFill>
                  <a:srgbClr val="000000"/>
                </a:solidFill>
                <a:effectLst/>
                <a:latin typeface="Meta Serif"/>
              </a:rPr>
              <a:t>Zorg voor een betere ontvangst en inburgering van alle migranten.</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Stimuleer de sociale samenhang, vooral op lokaal niveau.</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Zet in op arbeidsdeelname van migranten en hun kinderen.</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Houd in het migratiebeleid meer rekening met sociale samenhang en arbeidsdeelname.</a:t>
            </a:r>
          </a:p>
        </p:txBody>
      </p:sp>
      <p:pic>
        <p:nvPicPr>
          <p:cNvPr id="6" name="Picture 2">
            <a:extLst>
              <a:ext uri="{FF2B5EF4-FFF2-40B4-BE49-F238E27FC236}">
                <a16:creationId xmlns:a16="http://schemas.microsoft.com/office/drawing/2014/main" id="{5DE491D9-CDD7-46E1-9678-C597DF81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577" y="1859623"/>
            <a:ext cx="3181564" cy="477234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8911746-DD8F-4E9C-9C74-F49BFFCC067E}"/>
              </a:ext>
            </a:extLst>
          </p:cNvPr>
          <p:cNvSpPr txBox="1"/>
          <p:nvPr/>
        </p:nvSpPr>
        <p:spPr>
          <a:xfrm>
            <a:off x="962346" y="5723434"/>
            <a:ext cx="6010382" cy="769441"/>
          </a:xfrm>
          <a:prstGeom prst="rect">
            <a:avLst/>
          </a:prstGeom>
          <a:noFill/>
        </p:spPr>
        <p:txBody>
          <a:bodyPr wrap="square" rtlCol="0">
            <a:spAutoFit/>
          </a:bodyPr>
          <a:lstStyle/>
          <a:p>
            <a:r>
              <a:rPr lang="nl-NL" sz="4400" dirty="0">
                <a:latin typeface="Arial" panose="020B0604020202020204" pitchFamily="34" charset="0"/>
                <a:cs typeface="Arial" panose="020B0604020202020204" pitchFamily="34" charset="0"/>
              </a:rPr>
              <a:t>Migratie-samenleving </a:t>
            </a:r>
          </a:p>
        </p:txBody>
      </p:sp>
    </p:spTree>
    <p:extLst>
      <p:ext uri="{BB962C8B-B14F-4D97-AF65-F5344CB8AC3E}">
        <p14:creationId xmlns:p14="http://schemas.microsoft.com/office/powerpoint/2010/main" val="100903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DD28871-9C71-48F2-B990-058AA01B4321}"/>
              </a:ext>
            </a:extLst>
          </p:cNvPr>
          <p:cNvSpPr txBox="1"/>
          <p:nvPr/>
        </p:nvSpPr>
        <p:spPr>
          <a:xfrm>
            <a:off x="1038225" y="2273751"/>
            <a:ext cx="4619625" cy="2369880"/>
          </a:xfrm>
          <a:prstGeom prst="rect">
            <a:avLst/>
          </a:prstGeom>
          <a:noFill/>
        </p:spPr>
        <p:txBody>
          <a:bodyPr wrap="square" rtlCol="0">
            <a:spAutoFit/>
          </a:bodyPr>
          <a:lstStyle/>
          <a:p>
            <a:r>
              <a:rPr lang="nl-NL" sz="4000" dirty="0">
                <a:solidFill>
                  <a:schemeClr val="accent1"/>
                </a:solidFill>
              </a:rPr>
              <a:t>Begrippen:</a:t>
            </a:r>
          </a:p>
          <a:p>
            <a:r>
              <a:rPr lang="nl-NL" dirty="0"/>
              <a:t>Multicultureel</a:t>
            </a:r>
          </a:p>
          <a:p>
            <a:r>
              <a:rPr lang="nl-NL" dirty="0"/>
              <a:t>Allochtoon</a:t>
            </a:r>
          </a:p>
          <a:p>
            <a:r>
              <a:rPr lang="nl-NL" dirty="0"/>
              <a:t>Autochtoon</a:t>
            </a:r>
          </a:p>
          <a:p>
            <a:r>
              <a:rPr lang="nl-NL" dirty="0"/>
              <a:t>Emigratie</a:t>
            </a:r>
          </a:p>
          <a:p>
            <a:r>
              <a:rPr lang="nl-NL" dirty="0"/>
              <a:t>Immigratie</a:t>
            </a:r>
          </a:p>
          <a:p>
            <a:r>
              <a:rPr lang="nl-NL" dirty="0"/>
              <a:t>Mono cultureel </a:t>
            </a:r>
          </a:p>
        </p:txBody>
      </p:sp>
      <p:sp>
        <p:nvSpPr>
          <p:cNvPr id="3" name="Rechthoek 2">
            <a:extLst>
              <a:ext uri="{FF2B5EF4-FFF2-40B4-BE49-F238E27FC236}">
                <a16:creationId xmlns:a16="http://schemas.microsoft.com/office/drawing/2014/main" id="{9683F335-F877-4558-BB81-A20CA01CD240}"/>
              </a:ext>
            </a:extLst>
          </p:cNvPr>
          <p:cNvSpPr/>
          <p:nvPr/>
        </p:nvSpPr>
        <p:spPr>
          <a:xfrm>
            <a:off x="1038225" y="5382310"/>
            <a:ext cx="7829550" cy="369332"/>
          </a:xfrm>
          <a:prstGeom prst="rect">
            <a:avLst/>
          </a:prstGeom>
        </p:spPr>
        <p:txBody>
          <a:bodyPr wrap="square">
            <a:spAutoFit/>
          </a:bodyPr>
          <a:lstStyle/>
          <a:p>
            <a:r>
              <a:rPr lang="nl-NL" dirty="0">
                <a:hlinkClick r:id="rId2"/>
              </a:rPr>
              <a:t>https://www.cbs.nl/nl-nl/dossier/dossier-asiel-migratie-en-integratie</a:t>
            </a:r>
            <a:endParaRPr lang="nl-NL" dirty="0"/>
          </a:p>
        </p:txBody>
      </p:sp>
      <p:sp>
        <p:nvSpPr>
          <p:cNvPr id="4" name="Rechthoek 3">
            <a:extLst>
              <a:ext uri="{FF2B5EF4-FFF2-40B4-BE49-F238E27FC236}">
                <a16:creationId xmlns:a16="http://schemas.microsoft.com/office/drawing/2014/main" id="{95843A11-8908-4194-9161-BC766A2D190A}"/>
              </a:ext>
            </a:extLst>
          </p:cNvPr>
          <p:cNvSpPr/>
          <p:nvPr/>
        </p:nvSpPr>
        <p:spPr>
          <a:xfrm>
            <a:off x="1038225" y="4845993"/>
            <a:ext cx="9763125" cy="646331"/>
          </a:xfrm>
          <a:prstGeom prst="rect">
            <a:avLst/>
          </a:prstGeom>
        </p:spPr>
        <p:txBody>
          <a:bodyPr wrap="square">
            <a:spAutoFit/>
          </a:bodyPr>
          <a:lstStyle/>
          <a:p>
            <a:r>
              <a:rPr lang="nl-NL" dirty="0"/>
              <a:t>In dit dossier staan alle recente cijfers en verdiepende artikelen over migratie, asielzoekers en de integratie van mensen met een migratieachtergrond: </a:t>
            </a:r>
          </a:p>
        </p:txBody>
      </p:sp>
      <p:pic>
        <p:nvPicPr>
          <p:cNvPr id="5" name="Afbeelding 4">
            <a:extLst>
              <a:ext uri="{FF2B5EF4-FFF2-40B4-BE49-F238E27FC236}">
                <a16:creationId xmlns:a16="http://schemas.microsoft.com/office/drawing/2014/main" id="{9C042246-D4D3-49ED-A59D-89085DB0E941}"/>
              </a:ext>
            </a:extLst>
          </p:cNvPr>
          <p:cNvPicPr>
            <a:picLocks noChangeAspect="1"/>
          </p:cNvPicPr>
          <p:nvPr/>
        </p:nvPicPr>
        <p:blipFill>
          <a:blip r:embed="rId3"/>
          <a:stretch>
            <a:fillRect/>
          </a:stretch>
        </p:blipFill>
        <p:spPr>
          <a:xfrm>
            <a:off x="7896225" y="587365"/>
            <a:ext cx="3810000" cy="3810000"/>
          </a:xfrm>
          <a:prstGeom prst="rect">
            <a:avLst/>
          </a:prstGeom>
        </p:spPr>
      </p:pic>
      <p:sp>
        <p:nvSpPr>
          <p:cNvPr id="6" name="Tekstvak 5">
            <a:extLst>
              <a:ext uri="{FF2B5EF4-FFF2-40B4-BE49-F238E27FC236}">
                <a16:creationId xmlns:a16="http://schemas.microsoft.com/office/drawing/2014/main" id="{6DFADB21-6547-4763-A0DB-F4710EAF6A63}"/>
              </a:ext>
            </a:extLst>
          </p:cNvPr>
          <p:cNvSpPr txBox="1"/>
          <p:nvPr/>
        </p:nvSpPr>
        <p:spPr>
          <a:xfrm>
            <a:off x="1038225" y="5905500"/>
            <a:ext cx="5410200" cy="369332"/>
          </a:xfrm>
          <a:prstGeom prst="rect">
            <a:avLst/>
          </a:prstGeom>
          <a:noFill/>
        </p:spPr>
        <p:txBody>
          <a:bodyPr wrap="square" rtlCol="0">
            <a:spAutoFit/>
          </a:bodyPr>
          <a:lstStyle/>
          <a:p>
            <a:r>
              <a:rPr lang="nl-NL" dirty="0"/>
              <a:t>Drie artikelen op Wiki, Stad en Wijk, les 5</a:t>
            </a:r>
          </a:p>
        </p:txBody>
      </p:sp>
      <p:sp>
        <p:nvSpPr>
          <p:cNvPr id="7" name="Rechthoek 6">
            <a:extLst>
              <a:ext uri="{FF2B5EF4-FFF2-40B4-BE49-F238E27FC236}">
                <a16:creationId xmlns:a16="http://schemas.microsoft.com/office/drawing/2014/main" id="{5224EDFD-DECE-4A4A-9220-91DC23CF836F}"/>
              </a:ext>
            </a:extLst>
          </p:cNvPr>
          <p:cNvSpPr/>
          <p:nvPr/>
        </p:nvSpPr>
        <p:spPr>
          <a:xfrm>
            <a:off x="1038225" y="642327"/>
            <a:ext cx="6096000" cy="1569660"/>
          </a:xfrm>
          <a:prstGeom prst="rect">
            <a:avLst/>
          </a:prstGeom>
        </p:spPr>
        <p:txBody>
          <a:bodyPr>
            <a:spAutoFit/>
          </a:bodyPr>
          <a:lstStyle/>
          <a:p>
            <a:r>
              <a:rPr lang="nl-NL" sz="2400" b="0" i="0" dirty="0">
                <a:solidFill>
                  <a:schemeClr val="accent1"/>
                </a:solidFill>
                <a:effectLst/>
                <a:latin typeface="Sura"/>
              </a:rPr>
              <a:t>De grote steden van Nederland zijn nu al een superdiverse samenleving. Mensen van verschillende etnische, culturele en religieuze achtergronden leven en werken samen. </a:t>
            </a:r>
            <a:endParaRPr lang="nl-NL" sz="2400" dirty="0">
              <a:solidFill>
                <a:schemeClr val="accent1"/>
              </a:solidFill>
            </a:endParaRPr>
          </a:p>
        </p:txBody>
      </p:sp>
      <p:sp>
        <p:nvSpPr>
          <p:cNvPr id="8" name="Gedachtewolkje: wolk 7">
            <a:extLst>
              <a:ext uri="{FF2B5EF4-FFF2-40B4-BE49-F238E27FC236}">
                <a16:creationId xmlns:a16="http://schemas.microsoft.com/office/drawing/2014/main" id="{062BD39E-58BD-4C0C-BE1F-CF8C53AA381A}"/>
              </a:ext>
            </a:extLst>
          </p:cNvPr>
          <p:cNvSpPr/>
          <p:nvPr/>
        </p:nvSpPr>
        <p:spPr>
          <a:xfrm>
            <a:off x="4953000" y="2450158"/>
            <a:ext cx="2752725" cy="2114550"/>
          </a:xfrm>
          <a:prstGeom prst="cloudCallout">
            <a:avLst>
              <a:gd name="adj1" fmla="val -61663"/>
              <a:gd name="adj2" fmla="val -52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0" i="0" dirty="0">
                <a:solidFill>
                  <a:schemeClr val="bg1"/>
                </a:solidFill>
                <a:effectLst/>
                <a:latin typeface="Sura"/>
              </a:rPr>
              <a:t>Hoe ziet dat er in 2050 uit?! </a:t>
            </a:r>
            <a:endParaRPr lang="nl-NL" sz="2000" dirty="0">
              <a:solidFill>
                <a:schemeClr val="bg1"/>
              </a:solidFill>
            </a:endParaRPr>
          </a:p>
        </p:txBody>
      </p:sp>
    </p:spTree>
    <p:extLst>
      <p:ext uri="{BB962C8B-B14F-4D97-AF65-F5344CB8AC3E}">
        <p14:creationId xmlns:p14="http://schemas.microsoft.com/office/powerpoint/2010/main" val="120105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94DE87C-C91B-4D01-A67F-950C05DBB71A}"/>
              </a:ext>
            </a:extLst>
          </p:cNvPr>
          <p:cNvSpPr/>
          <p:nvPr/>
        </p:nvSpPr>
        <p:spPr>
          <a:xfrm>
            <a:off x="1477626" y="4880979"/>
            <a:ext cx="4834272" cy="369332"/>
          </a:xfrm>
          <a:prstGeom prst="rect">
            <a:avLst/>
          </a:prstGeom>
        </p:spPr>
        <p:txBody>
          <a:bodyPr wrap="none">
            <a:spAutoFit/>
          </a:bodyPr>
          <a:lstStyle/>
          <a:p>
            <a:r>
              <a:rPr lang="nl-NL" dirty="0">
                <a:hlinkClick r:id="rId2"/>
              </a:rPr>
              <a:t>https://www.youtube.com/watch?v=roiaR6UpV-c</a:t>
            </a:r>
            <a:endParaRPr lang="nl-NL" dirty="0"/>
          </a:p>
        </p:txBody>
      </p:sp>
      <p:sp>
        <p:nvSpPr>
          <p:cNvPr id="11" name="Rechthoek 10">
            <a:extLst>
              <a:ext uri="{FF2B5EF4-FFF2-40B4-BE49-F238E27FC236}">
                <a16:creationId xmlns:a16="http://schemas.microsoft.com/office/drawing/2014/main" id="{47367C77-8C3B-4EC6-89F8-12FDFAF02067}"/>
              </a:ext>
            </a:extLst>
          </p:cNvPr>
          <p:cNvSpPr/>
          <p:nvPr/>
        </p:nvSpPr>
        <p:spPr>
          <a:xfrm>
            <a:off x="1477626" y="3395657"/>
            <a:ext cx="8836986" cy="1323439"/>
          </a:xfrm>
          <a:prstGeom prst="rect">
            <a:avLst/>
          </a:prstGeom>
        </p:spPr>
        <p:txBody>
          <a:bodyPr wrap="square">
            <a:spAutoFit/>
          </a:bodyPr>
          <a:lstStyle/>
          <a:p>
            <a:r>
              <a:rPr lang="nl-NL" sz="2000" dirty="0"/>
              <a:t>Kunstenaar en fotograaf Charlie Koolhaas woonde jarenlang in China, Dubai en Nigeria en zag hoe de multiculturele samenleving daar een heel andere invulling krijgt dan in de steden in het Westen. In haar nieuwe fotoboek City Lust laat ze zien hoe diversiteit eruitziet in een razendsnel globaliserende wereld:  </a:t>
            </a:r>
          </a:p>
        </p:txBody>
      </p:sp>
      <p:sp>
        <p:nvSpPr>
          <p:cNvPr id="12" name="Rechthoek 11">
            <a:extLst>
              <a:ext uri="{FF2B5EF4-FFF2-40B4-BE49-F238E27FC236}">
                <a16:creationId xmlns:a16="http://schemas.microsoft.com/office/drawing/2014/main" id="{7D1C9FD2-ADF9-41B4-A462-5F163690F184}"/>
              </a:ext>
            </a:extLst>
          </p:cNvPr>
          <p:cNvSpPr/>
          <p:nvPr/>
        </p:nvSpPr>
        <p:spPr>
          <a:xfrm>
            <a:off x="1480265" y="2602525"/>
            <a:ext cx="5098191" cy="369332"/>
          </a:xfrm>
          <a:prstGeom prst="rect">
            <a:avLst/>
          </a:prstGeom>
        </p:spPr>
        <p:txBody>
          <a:bodyPr wrap="none">
            <a:spAutoFit/>
          </a:bodyPr>
          <a:lstStyle/>
          <a:p>
            <a:r>
              <a:rPr lang="nl-NL" dirty="0">
                <a:hlinkClick r:id="rId3"/>
              </a:rPr>
              <a:t>https://www.youtube.com/watch?v=2KCWuNmzxjA</a:t>
            </a:r>
            <a:r>
              <a:rPr lang="nl-NL" dirty="0"/>
              <a:t> </a:t>
            </a:r>
          </a:p>
        </p:txBody>
      </p:sp>
      <p:sp>
        <p:nvSpPr>
          <p:cNvPr id="13" name="Tekstvak 12">
            <a:extLst>
              <a:ext uri="{FF2B5EF4-FFF2-40B4-BE49-F238E27FC236}">
                <a16:creationId xmlns:a16="http://schemas.microsoft.com/office/drawing/2014/main" id="{3DBF6BA1-EECD-410A-B316-AC42B6AA8641}"/>
              </a:ext>
            </a:extLst>
          </p:cNvPr>
          <p:cNvSpPr txBox="1"/>
          <p:nvPr/>
        </p:nvSpPr>
        <p:spPr>
          <a:xfrm>
            <a:off x="1477626" y="1701309"/>
            <a:ext cx="8447210" cy="830997"/>
          </a:xfrm>
          <a:prstGeom prst="rect">
            <a:avLst/>
          </a:prstGeom>
          <a:noFill/>
        </p:spPr>
        <p:txBody>
          <a:bodyPr wrap="square" rtlCol="0">
            <a:spAutoFit/>
          </a:bodyPr>
          <a:lstStyle/>
          <a:p>
            <a:r>
              <a:rPr lang="nl-NL" sz="2400" dirty="0"/>
              <a:t>Maar wat is nou multicultureel….mensen met een migratie achtergrond….. Allochtoon…..</a:t>
            </a:r>
          </a:p>
        </p:txBody>
      </p:sp>
      <p:sp>
        <p:nvSpPr>
          <p:cNvPr id="3" name="Tekstvak 2">
            <a:extLst>
              <a:ext uri="{FF2B5EF4-FFF2-40B4-BE49-F238E27FC236}">
                <a16:creationId xmlns:a16="http://schemas.microsoft.com/office/drawing/2014/main" id="{DE9595E0-0299-4013-BBFC-C4DB5D1CCA9C}"/>
              </a:ext>
            </a:extLst>
          </p:cNvPr>
          <p:cNvSpPr txBox="1"/>
          <p:nvPr/>
        </p:nvSpPr>
        <p:spPr>
          <a:xfrm>
            <a:off x="1477625" y="837958"/>
            <a:ext cx="7851309" cy="523220"/>
          </a:xfrm>
          <a:prstGeom prst="rect">
            <a:avLst/>
          </a:prstGeom>
          <a:noFill/>
        </p:spPr>
        <p:txBody>
          <a:bodyPr wrap="square" rtlCol="0">
            <a:spAutoFit/>
          </a:bodyPr>
          <a:lstStyle/>
          <a:p>
            <a:r>
              <a:rPr lang="nl-NL" sz="2400" b="1" dirty="0">
                <a:solidFill>
                  <a:schemeClr val="accent1"/>
                </a:solidFill>
              </a:rPr>
              <a:t>Over begrippen </a:t>
            </a:r>
            <a:r>
              <a:rPr lang="nl-NL" sz="2800" b="1" dirty="0">
                <a:solidFill>
                  <a:schemeClr val="accent1"/>
                </a:solidFill>
              </a:rPr>
              <a:t>rond</a:t>
            </a:r>
            <a:r>
              <a:rPr lang="nl-NL" sz="2400" b="1" dirty="0">
                <a:solidFill>
                  <a:schemeClr val="accent1"/>
                </a:solidFill>
              </a:rPr>
              <a:t> vooroordelen, wat beeld: </a:t>
            </a:r>
          </a:p>
        </p:txBody>
      </p:sp>
    </p:spTree>
    <p:extLst>
      <p:ext uri="{BB962C8B-B14F-4D97-AF65-F5344CB8AC3E}">
        <p14:creationId xmlns:p14="http://schemas.microsoft.com/office/powerpoint/2010/main" val="249303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3" name="Group 42">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44" name="Freeform: Shape 43">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50" name="Freeform: Shape 49">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839E8178-3D14-4D44-8FB2-BEBE1BD37E60}"/>
              </a:ext>
            </a:extLst>
          </p:cNvPr>
          <p:cNvSpPr>
            <a:spLocks noGrp="1"/>
          </p:cNvSpPr>
          <p:nvPr>
            <p:ph type="ctrTitle"/>
          </p:nvPr>
        </p:nvSpPr>
        <p:spPr>
          <a:xfrm>
            <a:off x="804672" y="1055098"/>
            <a:ext cx="5760719" cy="4747805"/>
          </a:xfrm>
        </p:spPr>
        <p:txBody>
          <a:bodyPr anchor="ctr">
            <a:normAutofit/>
          </a:bodyPr>
          <a:lstStyle/>
          <a:p>
            <a:pPr algn="l"/>
            <a:r>
              <a:rPr lang="nl-NL" sz="4000" b="1" dirty="0">
                <a:solidFill>
                  <a:schemeClr val="tx2"/>
                </a:solidFill>
              </a:rPr>
              <a:t>Aan het werk! </a:t>
            </a:r>
          </a:p>
        </p:txBody>
      </p:sp>
      <p:sp>
        <p:nvSpPr>
          <p:cNvPr id="3" name="Ondertitel 2">
            <a:extLst>
              <a:ext uri="{FF2B5EF4-FFF2-40B4-BE49-F238E27FC236}">
                <a16:creationId xmlns:a16="http://schemas.microsoft.com/office/drawing/2014/main" id="{7FA6EEA8-E90A-404A-8DB5-12C13ACF12E0}"/>
              </a:ext>
            </a:extLst>
          </p:cNvPr>
          <p:cNvSpPr>
            <a:spLocks noGrp="1"/>
          </p:cNvSpPr>
          <p:nvPr>
            <p:ph type="subTitle" idx="1"/>
          </p:nvPr>
        </p:nvSpPr>
        <p:spPr>
          <a:xfrm>
            <a:off x="8342357" y="1638300"/>
            <a:ext cx="3330531" cy="3581400"/>
          </a:xfrm>
        </p:spPr>
        <p:txBody>
          <a:bodyPr anchor="ctr">
            <a:normAutofit/>
          </a:bodyPr>
          <a:lstStyle/>
          <a:p>
            <a:pPr algn="l"/>
            <a:r>
              <a:rPr lang="nl-NL" dirty="0">
                <a:solidFill>
                  <a:schemeClr val="tx2"/>
                </a:solidFill>
              </a:rPr>
              <a:t>Twee verwerkingsopdrachten &amp; start met je LA SW SDG en </a:t>
            </a:r>
            <a:r>
              <a:rPr lang="nl-NL" dirty="0" err="1">
                <a:solidFill>
                  <a:schemeClr val="tx2"/>
                </a:solidFill>
              </a:rPr>
              <a:t>Better</a:t>
            </a:r>
            <a:r>
              <a:rPr lang="nl-NL" dirty="0">
                <a:solidFill>
                  <a:schemeClr val="tx2"/>
                </a:solidFill>
              </a:rPr>
              <a:t> Life Index</a:t>
            </a:r>
          </a:p>
        </p:txBody>
      </p:sp>
    </p:spTree>
    <p:extLst>
      <p:ext uri="{BB962C8B-B14F-4D97-AF65-F5344CB8AC3E}">
        <p14:creationId xmlns:p14="http://schemas.microsoft.com/office/powerpoint/2010/main" val="191233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1E0E3AB-D255-4E62-9FDD-AFD44266C3F6}"/>
              </a:ext>
            </a:extLst>
          </p:cNvPr>
          <p:cNvSpPr txBox="1"/>
          <p:nvPr/>
        </p:nvSpPr>
        <p:spPr>
          <a:xfrm>
            <a:off x="467813" y="836313"/>
            <a:ext cx="10925175" cy="5539978"/>
          </a:xfrm>
          <a:prstGeom prst="rect">
            <a:avLst/>
          </a:prstGeom>
          <a:noFill/>
        </p:spPr>
        <p:txBody>
          <a:bodyPr wrap="square" rtlCol="0">
            <a:spAutoFit/>
          </a:bodyPr>
          <a:lstStyle/>
          <a:p>
            <a:pPr marL="342900" indent="-342900">
              <a:buAutoNum type="arabicPeriod"/>
            </a:pPr>
            <a:r>
              <a:rPr lang="nl-NL" sz="2000" dirty="0"/>
              <a:t>Maak een samenvatting (max 1 A4) van </a:t>
            </a:r>
            <a:r>
              <a:rPr lang="nl-NL" sz="2000" b="1" dirty="0">
                <a:solidFill>
                  <a:schemeClr val="accent2"/>
                </a:solidFill>
              </a:rPr>
              <a:t>de ‘stand van zaken’ van de multiculturele samenleving NU</a:t>
            </a:r>
            <a:r>
              <a:rPr lang="nl-NL" sz="2000" dirty="0"/>
              <a:t>: wat zijn successen, knelpunten en oplossingsrichtingen? Op wiki zijn drie artikelen te vinden incl. de links, zoek gerust verder. </a:t>
            </a:r>
            <a:r>
              <a:rPr lang="nl-NL" sz="2000" b="1" dirty="0">
                <a:solidFill>
                  <a:schemeClr val="accent2"/>
                </a:solidFill>
              </a:rPr>
              <a:t>Neem de begrippen van dit thema hier op de juiste manier in mee. </a:t>
            </a:r>
          </a:p>
          <a:p>
            <a:pPr marL="1714500" lvl="3" indent="-342900">
              <a:buFont typeface="Arial" panose="020B0604020202020204" pitchFamily="34" charset="0"/>
              <a:buChar char="•"/>
            </a:pPr>
            <a:r>
              <a:rPr lang="nl-NL" sz="2000" dirty="0"/>
              <a:t>Multicultureel</a:t>
            </a:r>
          </a:p>
          <a:p>
            <a:pPr marL="1714500" lvl="3" indent="-342900">
              <a:buFont typeface="Arial" panose="020B0604020202020204" pitchFamily="34" charset="0"/>
              <a:buChar char="•"/>
            </a:pPr>
            <a:r>
              <a:rPr lang="nl-NL" sz="2000" dirty="0"/>
              <a:t>Allochtoon</a:t>
            </a:r>
          </a:p>
          <a:p>
            <a:pPr marL="1714500" lvl="3" indent="-342900">
              <a:buFont typeface="Arial" panose="020B0604020202020204" pitchFamily="34" charset="0"/>
              <a:buChar char="•"/>
            </a:pPr>
            <a:r>
              <a:rPr lang="nl-NL" sz="2000" dirty="0"/>
              <a:t>Autochtoon</a:t>
            </a:r>
          </a:p>
          <a:p>
            <a:pPr marL="1714500" lvl="3" indent="-342900">
              <a:buFont typeface="Arial" panose="020B0604020202020204" pitchFamily="34" charset="0"/>
              <a:buChar char="•"/>
            </a:pPr>
            <a:r>
              <a:rPr lang="nl-NL" sz="2000" dirty="0"/>
              <a:t>Emigratie</a:t>
            </a:r>
          </a:p>
          <a:p>
            <a:pPr marL="1714500" lvl="3" indent="-342900">
              <a:buFont typeface="Arial" panose="020B0604020202020204" pitchFamily="34" charset="0"/>
              <a:buChar char="•"/>
            </a:pPr>
            <a:r>
              <a:rPr lang="nl-NL" sz="2000" dirty="0"/>
              <a:t>Immigratie</a:t>
            </a:r>
          </a:p>
          <a:p>
            <a:pPr marL="1714500" lvl="3" indent="-342900">
              <a:buFont typeface="Arial" panose="020B0604020202020204" pitchFamily="34" charset="0"/>
              <a:buChar char="•"/>
            </a:pPr>
            <a:r>
              <a:rPr lang="nl-NL" sz="2000" dirty="0"/>
              <a:t>Mono cultureel </a:t>
            </a:r>
          </a:p>
          <a:p>
            <a:pPr marL="342900" indent="-342900">
              <a:buAutoNum type="arabicPeriod"/>
            </a:pPr>
            <a:endParaRPr lang="nl-NL" sz="2000" dirty="0"/>
          </a:p>
          <a:p>
            <a:r>
              <a:rPr lang="nl-NL" sz="2000" dirty="0"/>
              <a:t>2. Zoek naar drie succesvolle en voor jullie bruikbare methodes die een bijdrage leveren aan het creëren van een </a:t>
            </a:r>
            <a:r>
              <a:rPr lang="nl-NL" sz="2000" b="1" dirty="0">
                <a:solidFill>
                  <a:schemeClr val="accent2"/>
                </a:solidFill>
              </a:rPr>
              <a:t>multiculturele society in jullie stad van de toekomst</a:t>
            </a:r>
            <a:r>
              <a:rPr lang="nl-NL" sz="2000" dirty="0"/>
              <a:t>. Beschrijf die kort op drie PowerPoint sheets. </a:t>
            </a:r>
          </a:p>
          <a:p>
            <a:endParaRPr lang="nl-NL" sz="2000" dirty="0"/>
          </a:p>
          <a:p>
            <a:r>
              <a:rPr lang="nl-NL" sz="2000" dirty="0"/>
              <a:t>3. Maak </a:t>
            </a:r>
            <a:r>
              <a:rPr lang="nl-NL" sz="2000" b="1" dirty="0">
                <a:solidFill>
                  <a:schemeClr val="accent2"/>
                </a:solidFill>
              </a:rPr>
              <a:t>vier </a:t>
            </a:r>
            <a:r>
              <a:rPr lang="nl-NL" sz="2000" b="1" dirty="0" err="1">
                <a:solidFill>
                  <a:schemeClr val="accent2"/>
                </a:solidFill>
              </a:rPr>
              <a:t>toetsvragen</a:t>
            </a:r>
            <a:r>
              <a:rPr lang="nl-NL" sz="2000" b="1" dirty="0">
                <a:solidFill>
                  <a:schemeClr val="accent2"/>
                </a:solidFill>
              </a:rPr>
              <a:t> </a:t>
            </a:r>
            <a:r>
              <a:rPr lang="nl-NL" sz="2000" dirty="0"/>
              <a:t>(inclusief antwoord!) over de begrippen van deze les. </a:t>
            </a:r>
          </a:p>
          <a:p>
            <a:endParaRPr lang="nl-NL" dirty="0"/>
          </a:p>
          <a:p>
            <a:endParaRPr lang="nl-NL" dirty="0"/>
          </a:p>
          <a:p>
            <a:pPr marL="342900" indent="-342900">
              <a:buAutoNum type="arabicPeriod"/>
            </a:pPr>
            <a:endParaRPr lang="nl-NL" dirty="0"/>
          </a:p>
        </p:txBody>
      </p:sp>
      <p:pic>
        <p:nvPicPr>
          <p:cNvPr id="3" name="Afbeelding 2">
            <a:extLst>
              <a:ext uri="{FF2B5EF4-FFF2-40B4-BE49-F238E27FC236}">
                <a16:creationId xmlns:a16="http://schemas.microsoft.com/office/drawing/2014/main" id="{758B095D-707B-4EDB-9E68-939ABB98CF10}"/>
              </a:ext>
            </a:extLst>
          </p:cNvPr>
          <p:cNvPicPr>
            <a:picLocks noChangeAspect="1"/>
          </p:cNvPicPr>
          <p:nvPr/>
        </p:nvPicPr>
        <p:blipFill>
          <a:blip r:embed="rId2"/>
          <a:stretch>
            <a:fillRect/>
          </a:stretch>
        </p:blipFill>
        <p:spPr>
          <a:xfrm>
            <a:off x="8229623" y="1751467"/>
            <a:ext cx="3312205" cy="1854835"/>
          </a:xfrm>
          <a:prstGeom prst="rect">
            <a:avLst/>
          </a:prstGeom>
        </p:spPr>
      </p:pic>
      <p:sp>
        <p:nvSpPr>
          <p:cNvPr id="4" name="Rechthoek 3">
            <a:extLst>
              <a:ext uri="{FF2B5EF4-FFF2-40B4-BE49-F238E27FC236}">
                <a16:creationId xmlns:a16="http://schemas.microsoft.com/office/drawing/2014/main" id="{66422D0C-98C2-499B-934F-C3408B62D364}"/>
              </a:ext>
            </a:extLst>
          </p:cNvPr>
          <p:cNvSpPr/>
          <p:nvPr/>
        </p:nvSpPr>
        <p:spPr>
          <a:xfrm>
            <a:off x="272870" y="5759253"/>
            <a:ext cx="11417798" cy="923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Samenvatting graag digitaal aanleveren, de sheets en </a:t>
            </a:r>
            <a:r>
              <a:rPr lang="nl-NL" sz="2000" dirty="0" err="1"/>
              <a:t>toetsvragen</a:t>
            </a:r>
            <a:r>
              <a:rPr lang="nl-NL" sz="2000" dirty="0"/>
              <a:t> graag mailen uiterlijk </a:t>
            </a:r>
            <a:r>
              <a:rPr lang="nl-NL" sz="2000" dirty="0" err="1"/>
              <a:t>wdonderdag</a:t>
            </a:r>
            <a:r>
              <a:rPr lang="nl-NL" sz="2000" dirty="0"/>
              <a:t> 18 maart 24.00 = input les vrijdag 19 maart </a:t>
            </a:r>
            <a:r>
              <a:rPr lang="nl-NL" sz="2000" dirty="0">
                <a:sym typeface="Wingdings" panose="05000000000000000000" pitchFamily="2" charset="2"/>
              </a:rPr>
              <a:t>  </a:t>
            </a:r>
            <a:r>
              <a:rPr lang="nl-NL" sz="2000" dirty="0">
                <a:sym typeface="Wingdings" panose="05000000000000000000" pitchFamily="2" charset="2"/>
                <a:hlinkClick r:id="rId3"/>
              </a:rPr>
              <a:t>p.cup@helicon.nl</a:t>
            </a:r>
            <a:r>
              <a:rPr lang="nl-NL" sz="2000" dirty="0">
                <a:sym typeface="Wingdings" panose="05000000000000000000" pitchFamily="2" charset="2"/>
              </a:rPr>
              <a:t> </a:t>
            </a:r>
            <a:endParaRPr lang="nl-NL" sz="2000" dirty="0"/>
          </a:p>
        </p:txBody>
      </p:sp>
      <p:sp>
        <p:nvSpPr>
          <p:cNvPr id="5" name="Rechthoek 4">
            <a:extLst>
              <a:ext uri="{FF2B5EF4-FFF2-40B4-BE49-F238E27FC236}">
                <a16:creationId xmlns:a16="http://schemas.microsoft.com/office/drawing/2014/main" id="{41840D98-F30C-451C-9577-B1F0B042A561}"/>
              </a:ext>
            </a:extLst>
          </p:cNvPr>
          <p:cNvSpPr/>
          <p:nvPr/>
        </p:nvSpPr>
        <p:spPr>
          <a:xfrm>
            <a:off x="467813" y="68356"/>
            <a:ext cx="8892178"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Maak een keuze uit deze drie: </a:t>
            </a:r>
          </a:p>
        </p:txBody>
      </p:sp>
    </p:spTree>
    <p:extLst>
      <p:ext uri="{BB962C8B-B14F-4D97-AF65-F5344CB8AC3E}">
        <p14:creationId xmlns:p14="http://schemas.microsoft.com/office/powerpoint/2010/main" val="275394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70">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1"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7FA6F47-9EE3-48FA-A9A5-1992430D2C81}"/>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100">
                <a:solidFill>
                  <a:schemeClr val="bg1"/>
                </a:solidFill>
              </a:rPr>
              <a:t>Succes, goed weekeinde en tot volgende week! </a:t>
            </a:r>
          </a:p>
        </p:txBody>
      </p:sp>
      <p:sp>
        <p:nvSpPr>
          <p:cNvPr id="1032"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Image result for wens fijn weekend">
            <a:extLst>
              <a:ext uri="{FF2B5EF4-FFF2-40B4-BE49-F238E27FC236}">
                <a16:creationId xmlns:a16="http://schemas.microsoft.com/office/drawing/2014/main" id="{E32FDC39-9190-40CF-9213-41EB439BC7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46" b="-1"/>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01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02"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4BFE0642-3E1B-4C1D-A058-BC64734DB9EB}"/>
              </a:ext>
            </a:extLst>
          </p:cNvPr>
          <p:cNvSpPr>
            <a:spLocks noGrp="1"/>
          </p:cNvSpPr>
          <p:nvPr>
            <p:ph type="title"/>
          </p:nvPr>
        </p:nvSpPr>
        <p:spPr>
          <a:xfrm>
            <a:off x="1141965" y="1321743"/>
            <a:ext cx="3787482" cy="4277890"/>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Programma</a:t>
            </a:r>
            <a:r>
              <a:rPr lang="en-US" sz="4800" b="1" kern="1200" dirty="0">
                <a:solidFill>
                  <a:srgbClr val="FFFFFF"/>
                </a:solidFill>
                <a:latin typeface="+mj-lt"/>
                <a:ea typeface="+mj-ea"/>
                <a:cs typeface="+mj-cs"/>
              </a:rPr>
              <a:t> van </a:t>
            </a:r>
            <a:r>
              <a:rPr lang="en-US" sz="4800" b="1" kern="1200" dirty="0" err="1">
                <a:solidFill>
                  <a:srgbClr val="FFFFFF"/>
                </a:solidFill>
                <a:latin typeface="+mj-lt"/>
                <a:ea typeface="+mj-ea"/>
                <a:cs typeface="+mj-cs"/>
              </a:rPr>
              <a:t>vandaag</a:t>
            </a:r>
            <a:endParaRPr lang="en-US" sz="4800" b="1" kern="1200" dirty="0">
              <a:solidFill>
                <a:srgbClr val="FFFFFF"/>
              </a:solidFill>
              <a:latin typeface="+mj-lt"/>
              <a:ea typeface="+mj-ea"/>
              <a:cs typeface="+mj-cs"/>
            </a:endParaRPr>
          </a:p>
        </p:txBody>
      </p:sp>
      <p:grpSp>
        <p:nvGrpSpPr>
          <p:cNvPr id="143"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4"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67B432FE-ED9C-472C-8D54-60A14AAE3D11}"/>
              </a:ext>
            </a:extLst>
          </p:cNvPr>
          <p:cNvSpPr txBox="1"/>
          <p:nvPr/>
        </p:nvSpPr>
        <p:spPr>
          <a:xfrm>
            <a:off x="5912693" y="1188719"/>
            <a:ext cx="5561320" cy="480446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nl-NL" sz="2000" dirty="0"/>
              <a:t>Door met opdracht van vorige week. </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Begrippenlijst </a:t>
            </a:r>
          </a:p>
          <a:p>
            <a:pPr>
              <a:lnSpc>
                <a:spcPct val="90000"/>
              </a:lnSpc>
              <a:spcAft>
                <a:spcPts val="600"/>
              </a:spcAft>
            </a:pPr>
            <a:endParaRPr lang="nl-NL" sz="2000" dirty="0"/>
          </a:p>
          <a:p>
            <a:pPr marL="342900" indent="-342900">
              <a:lnSpc>
                <a:spcPct val="90000"/>
              </a:lnSpc>
              <a:spcAft>
                <a:spcPts val="600"/>
              </a:spcAft>
              <a:buFont typeface="Arial" panose="020B0604020202020204" pitchFamily="34" charset="0"/>
              <a:buChar char="•"/>
            </a:pPr>
            <a:r>
              <a:rPr lang="nl-NL" sz="2000" dirty="0"/>
              <a:t>Thema van deze week: de stad van de toekomst is intercultureel. </a:t>
            </a:r>
          </a:p>
          <a:p>
            <a:pPr>
              <a:lnSpc>
                <a:spcPct val="90000"/>
              </a:lnSpc>
              <a:spcAft>
                <a:spcPts val="600"/>
              </a:spcAft>
            </a:pPr>
            <a:endParaRPr lang="nl-NL" sz="2000" dirty="0"/>
          </a:p>
          <a:p>
            <a:pPr indent="-228600">
              <a:lnSpc>
                <a:spcPct val="90000"/>
              </a:lnSpc>
              <a:spcAft>
                <a:spcPts val="600"/>
              </a:spcAft>
              <a:buFont typeface="Arial" panose="020B0604020202020204" pitchFamily="34" charset="0"/>
              <a:buChar char="•"/>
            </a:pPr>
            <a:r>
              <a:rPr lang="nl-NL" sz="2000" dirty="0"/>
              <a:t>Tijd voor LA </a:t>
            </a:r>
            <a:r>
              <a:rPr lang="nl-NL" sz="2000" dirty="0" err="1"/>
              <a:t>SDG’s</a:t>
            </a:r>
            <a:r>
              <a:rPr lang="nl-NL" sz="2000" dirty="0"/>
              <a:t> en Beter life index. </a:t>
            </a:r>
          </a:p>
        </p:txBody>
      </p:sp>
    </p:spTree>
    <p:extLst>
      <p:ext uri="{BB962C8B-B14F-4D97-AF65-F5344CB8AC3E}">
        <p14:creationId xmlns:p14="http://schemas.microsoft.com/office/powerpoint/2010/main" val="335775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3CF49-DE9D-44D0-849F-E6718EA27780}"/>
              </a:ext>
            </a:extLst>
          </p:cNvPr>
          <p:cNvSpPr>
            <a:spLocks noGrp="1"/>
          </p:cNvSpPr>
          <p:nvPr>
            <p:ph type="title"/>
          </p:nvPr>
        </p:nvSpPr>
        <p:spPr/>
        <p:txBody>
          <a:bodyPr/>
          <a:lstStyle/>
          <a:p>
            <a:r>
              <a:rPr lang="nl-NL" dirty="0"/>
              <a:t>Het Tilburg van de toekomst! </a:t>
            </a:r>
          </a:p>
        </p:txBody>
      </p:sp>
      <p:sp>
        <p:nvSpPr>
          <p:cNvPr id="3" name="Tekstvak 2">
            <a:extLst>
              <a:ext uri="{FF2B5EF4-FFF2-40B4-BE49-F238E27FC236}">
                <a16:creationId xmlns:a16="http://schemas.microsoft.com/office/drawing/2014/main" id="{7286B62C-2251-405E-BB7A-1F80C14B126A}"/>
              </a:ext>
            </a:extLst>
          </p:cNvPr>
          <p:cNvSpPr txBox="1"/>
          <p:nvPr/>
        </p:nvSpPr>
        <p:spPr>
          <a:xfrm>
            <a:off x="7063976" y="1616396"/>
            <a:ext cx="3514181" cy="1384995"/>
          </a:xfrm>
          <a:prstGeom prst="rect">
            <a:avLst/>
          </a:prstGeom>
          <a:solidFill>
            <a:schemeClr val="accent3">
              <a:lumMod val="20000"/>
              <a:lumOff val="80000"/>
            </a:schemeClr>
          </a:solidFill>
        </p:spPr>
        <p:txBody>
          <a:bodyPr wrap="square" rtlCol="0">
            <a:spAutoFit/>
          </a:bodyPr>
          <a:lstStyle/>
          <a:p>
            <a:pPr algn="r"/>
            <a:r>
              <a:rPr lang="nl-NL" sz="2800" dirty="0"/>
              <a:t>Jullie gaan het onderzoeken en een plan maken! </a:t>
            </a:r>
          </a:p>
        </p:txBody>
      </p:sp>
      <p:sp>
        <p:nvSpPr>
          <p:cNvPr id="5" name="Tekstvak 4">
            <a:extLst>
              <a:ext uri="{FF2B5EF4-FFF2-40B4-BE49-F238E27FC236}">
                <a16:creationId xmlns:a16="http://schemas.microsoft.com/office/drawing/2014/main" id="{1479406D-0515-4B00-B823-07C4C16B2314}"/>
              </a:ext>
            </a:extLst>
          </p:cNvPr>
          <p:cNvSpPr txBox="1"/>
          <p:nvPr/>
        </p:nvSpPr>
        <p:spPr>
          <a:xfrm>
            <a:off x="7063975" y="4051708"/>
            <a:ext cx="3514181" cy="1477328"/>
          </a:xfrm>
          <a:prstGeom prst="rect">
            <a:avLst/>
          </a:prstGeom>
          <a:solidFill>
            <a:schemeClr val="accent3">
              <a:lumMod val="20000"/>
              <a:lumOff val="80000"/>
            </a:schemeClr>
          </a:solidFill>
        </p:spPr>
        <p:txBody>
          <a:bodyPr wrap="square">
            <a:spAutoFit/>
          </a:bodyPr>
          <a:lstStyle/>
          <a:p>
            <a:r>
              <a:rPr lang="nl-NL" dirty="0">
                <a:hlinkClick r:id="rId3"/>
              </a:rPr>
              <a:t>https://www.bd.nl/tilburg-e-o/tilburg-bouwt-een-reeshof-erbij-maar-nu-binnen-de-grenzen-van-stad-en-dorpen~ad2856cc/</a:t>
            </a:r>
            <a:r>
              <a:rPr lang="nl-NL" dirty="0"/>
              <a:t> </a:t>
            </a:r>
          </a:p>
        </p:txBody>
      </p:sp>
      <p:pic>
        <p:nvPicPr>
          <p:cNvPr id="7" name="Afbeelding 6">
            <a:extLst>
              <a:ext uri="{FF2B5EF4-FFF2-40B4-BE49-F238E27FC236}">
                <a16:creationId xmlns:a16="http://schemas.microsoft.com/office/drawing/2014/main" id="{C1EB629C-7277-477F-8EC7-92356D0A582F}"/>
              </a:ext>
            </a:extLst>
          </p:cNvPr>
          <p:cNvPicPr>
            <a:picLocks noChangeAspect="1"/>
          </p:cNvPicPr>
          <p:nvPr/>
        </p:nvPicPr>
        <p:blipFill rotWithShape="1">
          <a:blip r:embed="rId4"/>
          <a:srcRect l="9224" t="21608" r="35000" b="7281"/>
          <a:stretch/>
        </p:blipFill>
        <p:spPr>
          <a:xfrm>
            <a:off x="1031985" y="1616396"/>
            <a:ext cx="5562600" cy="3989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84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ED70F-F8F8-44FB-99DE-400A9AA358DF}"/>
              </a:ext>
            </a:extLst>
          </p:cNvPr>
          <p:cNvSpPr>
            <a:spLocks noGrp="1"/>
          </p:cNvSpPr>
          <p:nvPr>
            <p:ph type="title"/>
          </p:nvPr>
        </p:nvSpPr>
        <p:spPr/>
        <p:txBody>
          <a:bodyPr/>
          <a:lstStyle/>
          <a:p>
            <a:r>
              <a:rPr lang="nl-NL" dirty="0"/>
              <a:t>Research voor jullie op pad gaan! </a:t>
            </a:r>
          </a:p>
        </p:txBody>
      </p:sp>
      <p:sp>
        <p:nvSpPr>
          <p:cNvPr id="3" name="Tekstvak 2">
            <a:extLst>
              <a:ext uri="{FF2B5EF4-FFF2-40B4-BE49-F238E27FC236}">
                <a16:creationId xmlns:a16="http://schemas.microsoft.com/office/drawing/2014/main" id="{A7DE5C85-A7FE-4611-8A3E-A11B892FFBF6}"/>
              </a:ext>
            </a:extLst>
          </p:cNvPr>
          <p:cNvSpPr txBox="1"/>
          <p:nvPr/>
        </p:nvSpPr>
        <p:spPr>
          <a:xfrm>
            <a:off x="604839" y="2311971"/>
            <a:ext cx="2747962" cy="1384995"/>
          </a:xfrm>
          <a:prstGeom prst="rect">
            <a:avLst/>
          </a:prstGeom>
          <a:solidFill>
            <a:schemeClr val="accent1">
              <a:lumMod val="20000"/>
              <a:lumOff val="80000"/>
            </a:schemeClr>
          </a:solidFill>
        </p:spPr>
        <p:txBody>
          <a:bodyPr wrap="square" rtlCol="0">
            <a:spAutoFit/>
          </a:bodyPr>
          <a:lstStyle/>
          <a:p>
            <a:pPr algn="ctr"/>
            <a:r>
              <a:rPr lang="nl-NL" sz="2800" dirty="0"/>
              <a:t>Wat zijn de elementen van een fijne stad? </a:t>
            </a:r>
          </a:p>
        </p:txBody>
      </p:sp>
      <p:sp>
        <p:nvSpPr>
          <p:cNvPr id="4" name="Tekstvak 3">
            <a:extLst>
              <a:ext uri="{FF2B5EF4-FFF2-40B4-BE49-F238E27FC236}">
                <a16:creationId xmlns:a16="http://schemas.microsoft.com/office/drawing/2014/main" id="{C77CD67A-1468-4EE2-9734-E095BB9F295C}"/>
              </a:ext>
            </a:extLst>
          </p:cNvPr>
          <p:cNvSpPr txBox="1"/>
          <p:nvPr/>
        </p:nvSpPr>
        <p:spPr>
          <a:xfrm>
            <a:off x="8091489" y="1685778"/>
            <a:ext cx="3148011" cy="1938992"/>
          </a:xfrm>
          <a:prstGeom prst="rect">
            <a:avLst/>
          </a:prstGeom>
          <a:solidFill>
            <a:schemeClr val="accent2">
              <a:lumMod val="20000"/>
              <a:lumOff val="80000"/>
            </a:schemeClr>
          </a:solidFill>
        </p:spPr>
        <p:txBody>
          <a:bodyPr wrap="square" rtlCol="0">
            <a:spAutoFit/>
          </a:bodyPr>
          <a:lstStyle/>
          <a:p>
            <a:pPr algn="ctr"/>
            <a:r>
              <a:rPr lang="nl-NL" sz="2400" dirty="0"/>
              <a:t>Hoe kijkt de gemeente aan tegen het creëren van 25.000 nieuwe  woningen? </a:t>
            </a:r>
          </a:p>
        </p:txBody>
      </p:sp>
      <p:sp>
        <p:nvSpPr>
          <p:cNvPr id="5" name="Tekstvak 4">
            <a:extLst>
              <a:ext uri="{FF2B5EF4-FFF2-40B4-BE49-F238E27FC236}">
                <a16:creationId xmlns:a16="http://schemas.microsoft.com/office/drawing/2014/main" id="{B36FE055-327E-4AE7-A437-F38637B007AF}"/>
              </a:ext>
            </a:extLst>
          </p:cNvPr>
          <p:cNvSpPr txBox="1"/>
          <p:nvPr/>
        </p:nvSpPr>
        <p:spPr>
          <a:xfrm>
            <a:off x="3829050" y="2424441"/>
            <a:ext cx="3895725" cy="1200329"/>
          </a:xfrm>
          <a:prstGeom prst="rect">
            <a:avLst/>
          </a:prstGeom>
          <a:solidFill>
            <a:schemeClr val="accent4">
              <a:lumMod val="20000"/>
              <a:lumOff val="80000"/>
            </a:schemeClr>
          </a:solidFill>
        </p:spPr>
        <p:txBody>
          <a:bodyPr wrap="square" rtlCol="0">
            <a:spAutoFit/>
          </a:bodyPr>
          <a:lstStyle/>
          <a:p>
            <a:pPr algn="ctr"/>
            <a:r>
              <a:rPr lang="nl-NL" sz="2400" dirty="0"/>
              <a:t>Wat zijn ook alweer de uitdagingen voor de toekomst? </a:t>
            </a:r>
          </a:p>
        </p:txBody>
      </p:sp>
      <p:sp>
        <p:nvSpPr>
          <p:cNvPr id="6" name="Tekstvak 5">
            <a:extLst>
              <a:ext uri="{FF2B5EF4-FFF2-40B4-BE49-F238E27FC236}">
                <a16:creationId xmlns:a16="http://schemas.microsoft.com/office/drawing/2014/main" id="{0F5CF0A2-342C-4549-8F05-17FB67BD01FC}"/>
              </a:ext>
            </a:extLst>
          </p:cNvPr>
          <p:cNvSpPr txBox="1"/>
          <p:nvPr/>
        </p:nvSpPr>
        <p:spPr>
          <a:xfrm>
            <a:off x="3176588" y="4718170"/>
            <a:ext cx="5419725" cy="1200329"/>
          </a:xfrm>
          <a:prstGeom prst="rect">
            <a:avLst/>
          </a:prstGeom>
          <a:solidFill>
            <a:schemeClr val="accent6">
              <a:lumMod val="20000"/>
              <a:lumOff val="80000"/>
            </a:schemeClr>
          </a:solidFill>
        </p:spPr>
        <p:txBody>
          <a:bodyPr wrap="square" rtlCol="0">
            <a:spAutoFit/>
          </a:bodyPr>
          <a:lstStyle/>
          <a:p>
            <a:pPr algn="ctr"/>
            <a:r>
              <a:rPr lang="nl-NL" sz="2400" dirty="0"/>
              <a:t>Focus op het realiseren van meer woningen: wat zijn de oplossingen die we al gehoord hebben? </a:t>
            </a:r>
          </a:p>
        </p:txBody>
      </p:sp>
      <p:sp>
        <p:nvSpPr>
          <p:cNvPr id="7" name="Rechthoek 6">
            <a:extLst>
              <a:ext uri="{FF2B5EF4-FFF2-40B4-BE49-F238E27FC236}">
                <a16:creationId xmlns:a16="http://schemas.microsoft.com/office/drawing/2014/main" id="{943C4330-35E8-4AA3-BBBC-28CF2BACCD4A}"/>
              </a:ext>
            </a:extLst>
          </p:cNvPr>
          <p:cNvSpPr/>
          <p:nvPr/>
        </p:nvSpPr>
        <p:spPr>
          <a:xfrm>
            <a:off x="1685310" y="1388641"/>
            <a:ext cx="587020"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1</a:t>
            </a:r>
          </a:p>
        </p:txBody>
      </p:sp>
      <p:sp>
        <p:nvSpPr>
          <p:cNvPr id="8" name="Rechthoek 7">
            <a:extLst>
              <a:ext uri="{FF2B5EF4-FFF2-40B4-BE49-F238E27FC236}">
                <a16:creationId xmlns:a16="http://schemas.microsoft.com/office/drawing/2014/main" id="{AF82FB54-78E3-438F-A708-00733A23D82D}"/>
              </a:ext>
            </a:extLst>
          </p:cNvPr>
          <p:cNvSpPr/>
          <p:nvPr/>
        </p:nvSpPr>
        <p:spPr>
          <a:xfrm>
            <a:off x="5508980" y="1539665"/>
            <a:ext cx="587020"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2</a:t>
            </a:r>
          </a:p>
        </p:txBody>
      </p:sp>
      <p:sp>
        <p:nvSpPr>
          <p:cNvPr id="9" name="Rechthoek 8">
            <a:extLst>
              <a:ext uri="{FF2B5EF4-FFF2-40B4-BE49-F238E27FC236}">
                <a16:creationId xmlns:a16="http://schemas.microsoft.com/office/drawing/2014/main" id="{427B7DF6-231A-46CB-A7DB-9693027ABFF2}"/>
              </a:ext>
            </a:extLst>
          </p:cNvPr>
          <p:cNvSpPr/>
          <p:nvPr/>
        </p:nvSpPr>
        <p:spPr>
          <a:xfrm>
            <a:off x="10190738" y="762448"/>
            <a:ext cx="63190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3</a:t>
            </a:r>
          </a:p>
        </p:txBody>
      </p:sp>
      <p:sp>
        <p:nvSpPr>
          <p:cNvPr id="10" name="Rechthoek 9">
            <a:extLst>
              <a:ext uri="{FF2B5EF4-FFF2-40B4-BE49-F238E27FC236}">
                <a16:creationId xmlns:a16="http://schemas.microsoft.com/office/drawing/2014/main" id="{5119D4E1-4512-4173-8861-0BF999D9B4A4}"/>
              </a:ext>
            </a:extLst>
          </p:cNvPr>
          <p:cNvSpPr/>
          <p:nvPr/>
        </p:nvSpPr>
        <p:spPr>
          <a:xfrm>
            <a:off x="5470880" y="3722644"/>
            <a:ext cx="63190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4</a:t>
            </a:r>
          </a:p>
        </p:txBody>
      </p:sp>
    </p:spTree>
    <p:extLst>
      <p:ext uri="{BB962C8B-B14F-4D97-AF65-F5344CB8AC3E}">
        <p14:creationId xmlns:p14="http://schemas.microsoft.com/office/powerpoint/2010/main" val="348696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E00AD-3D61-4088-B68F-2241351D83F0}"/>
              </a:ext>
            </a:extLst>
          </p:cNvPr>
          <p:cNvSpPr>
            <a:spLocks noGrp="1"/>
          </p:cNvSpPr>
          <p:nvPr>
            <p:ph type="title"/>
          </p:nvPr>
        </p:nvSpPr>
        <p:spPr>
          <a:xfrm>
            <a:off x="648929" y="629266"/>
            <a:ext cx="3667039" cy="5506358"/>
          </a:xfrm>
        </p:spPr>
        <p:txBody>
          <a:bodyPr>
            <a:normAutofit/>
          </a:bodyPr>
          <a:lstStyle/>
          <a:p>
            <a:r>
              <a:rPr lang="nl-NL" sz="4000"/>
              <a:t>Afmaken van de opdracht van vorige week </a:t>
            </a:r>
          </a:p>
        </p:txBody>
      </p:sp>
      <p:sp>
        <p:nvSpPr>
          <p:cNvPr id="13"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ijdelijke aanduiding voor inhoud 2">
            <a:extLst>
              <a:ext uri="{FF2B5EF4-FFF2-40B4-BE49-F238E27FC236}">
                <a16:creationId xmlns:a16="http://schemas.microsoft.com/office/drawing/2014/main" id="{7B47FA76-CF8F-4389-B192-42A96F0B51AF}"/>
              </a:ext>
            </a:extLst>
          </p:cNvPr>
          <p:cNvGraphicFramePr>
            <a:graphicFrameLocks noGrp="1"/>
          </p:cNvGraphicFramePr>
          <p:nvPr>
            <p:ph idx="1"/>
            <p:extLst>
              <p:ext uri="{D42A27DB-BD31-4B8C-83A1-F6EECF244321}">
                <p14:modId xmlns:p14="http://schemas.microsoft.com/office/powerpoint/2010/main" val="3156609223"/>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55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C6F80E-0FDF-4BBF-9223-260351A6F245}"/>
              </a:ext>
            </a:extLst>
          </p:cNvPr>
          <p:cNvSpPr>
            <a:spLocks noGrp="1"/>
          </p:cNvSpPr>
          <p:nvPr>
            <p:ph type="title"/>
          </p:nvPr>
        </p:nvSpPr>
        <p:spPr>
          <a:xfrm>
            <a:off x="630935" y="639520"/>
            <a:ext cx="7249343" cy="1719072"/>
          </a:xfrm>
        </p:spPr>
        <p:txBody>
          <a:bodyPr anchor="b">
            <a:normAutofit/>
          </a:bodyPr>
          <a:lstStyle/>
          <a:p>
            <a:pPr>
              <a:lnSpc>
                <a:spcPct val="90000"/>
              </a:lnSpc>
            </a:pPr>
            <a:r>
              <a:rPr lang="nl-NL" sz="2600" dirty="0">
                <a:latin typeface="Arial" panose="020B0604020202020204" pitchFamily="34" charset="0"/>
                <a:cs typeface="Arial" panose="020B0604020202020204" pitchFamily="34" charset="0"/>
              </a:rPr>
              <a:t>Thema van deze les: </a:t>
            </a:r>
            <a:br>
              <a:rPr lang="nl-NL" sz="26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de stad van de toekomst is intercultureel </a:t>
            </a:r>
            <a:br>
              <a:rPr lang="nl-NL" sz="2600" dirty="0">
                <a:latin typeface="Arial" panose="020B0604020202020204" pitchFamily="34" charset="0"/>
                <a:cs typeface="Arial" panose="020B0604020202020204" pitchFamily="34" charset="0"/>
              </a:rPr>
            </a:br>
            <a:endParaRPr lang="nl-NL" sz="2600" dirty="0">
              <a:latin typeface="Arial" panose="020B0604020202020204" pitchFamily="34" charset="0"/>
              <a:cs typeface="Arial" panose="020B0604020202020204" pitchFamily="34" charset="0"/>
            </a:endParaRPr>
          </a:p>
        </p:txBody>
      </p:sp>
      <p:sp>
        <p:nvSpPr>
          <p:cNvPr id="1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8B314B7-97B1-4A29-8B73-352A9E1EC657}"/>
              </a:ext>
            </a:extLst>
          </p:cNvPr>
          <p:cNvSpPr>
            <a:spLocks noGrp="1"/>
          </p:cNvSpPr>
          <p:nvPr>
            <p:ph idx="1"/>
          </p:nvPr>
        </p:nvSpPr>
        <p:spPr>
          <a:xfrm>
            <a:off x="679084" y="3279819"/>
            <a:ext cx="3910242" cy="3410712"/>
          </a:xfrm>
        </p:spPr>
        <p:txBody>
          <a:bodyPr anchor="t">
            <a:normAutofit/>
          </a:bodyPr>
          <a:lstStyle/>
          <a:p>
            <a:r>
              <a:rPr lang="nl-NL" sz="1800" dirty="0">
                <a:latin typeface="Arial" panose="020B0604020202020204" pitchFamily="34" charset="0"/>
                <a:cs typeface="Arial" panose="020B0604020202020204" pitchFamily="34" charset="0"/>
              </a:rPr>
              <a:t>Globalisering </a:t>
            </a:r>
          </a:p>
          <a:p>
            <a:r>
              <a:rPr lang="nl-NL" sz="1800" dirty="0">
                <a:latin typeface="Arial" panose="020B0604020202020204" pitchFamily="34" charset="0"/>
                <a:cs typeface="Arial" panose="020B0604020202020204" pitchFamily="34" charset="0"/>
              </a:rPr>
              <a:t>Mondialisering </a:t>
            </a:r>
          </a:p>
          <a:p>
            <a:r>
              <a:rPr lang="nl-NL" sz="1800" dirty="0">
                <a:latin typeface="Arial" panose="020B0604020202020204" pitchFamily="34" charset="0"/>
                <a:cs typeface="Arial" panose="020B0604020202020204" pitchFamily="34" charset="0"/>
              </a:rPr>
              <a:t>Segregatie </a:t>
            </a:r>
          </a:p>
          <a:p>
            <a:r>
              <a:rPr lang="nl-NL" sz="1800" dirty="0">
                <a:latin typeface="Arial" panose="020B0604020202020204" pitchFamily="34" charset="0"/>
                <a:cs typeface="Arial" panose="020B0604020202020204" pitchFamily="34" charset="0"/>
              </a:rPr>
              <a:t>Integratie </a:t>
            </a:r>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Afbeelding 3">
            <a:extLst>
              <a:ext uri="{FF2B5EF4-FFF2-40B4-BE49-F238E27FC236}">
                <a16:creationId xmlns:a16="http://schemas.microsoft.com/office/drawing/2014/main" id="{97C98C60-DE3B-40A0-B6F8-4EDB2E81743D}"/>
              </a:ext>
            </a:extLst>
          </p:cNvPr>
          <p:cNvPicPr>
            <a:picLocks noChangeAspect="1"/>
          </p:cNvPicPr>
          <p:nvPr/>
        </p:nvPicPr>
        <p:blipFill rotWithShape="1">
          <a:blip r:embed="rId4"/>
          <a:srcRect t="3017"/>
          <a:stretch/>
        </p:blipFill>
        <p:spPr>
          <a:xfrm>
            <a:off x="5288280" y="2419266"/>
            <a:ext cx="6903720" cy="3883352"/>
          </a:xfrm>
          <a:prstGeom prst="rect">
            <a:avLst/>
          </a:prstGeom>
        </p:spPr>
      </p:pic>
      <p:sp>
        <p:nvSpPr>
          <p:cNvPr id="9" name="Tekstvak 8">
            <a:extLst>
              <a:ext uri="{FF2B5EF4-FFF2-40B4-BE49-F238E27FC236}">
                <a16:creationId xmlns:a16="http://schemas.microsoft.com/office/drawing/2014/main" id="{95CEE06E-98BA-42E4-9B29-D1F337F35270}"/>
              </a:ext>
            </a:extLst>
          </p:cNvPr>
          <p:cNvSpPr txBox="1"/>
          <p:nvPr/>
        </p:nvSpPr>
        <p:spPr>
          <a:xfrm>
            <a:off x="679084" y="2633488"/>
            <a:ext cx="9790282" cy="646331"/>
          </a:xfrm>
          <a:prstGeom prst="rect">
            <a:avLst/>
          </a:prstGeom>
          <a:noFill/>
        </p:spPr>
        <p:txBody>
          <a:bodyPr wrap="square">
            <a:spAutoFit/>
          </a:bodyPr>
          <a:lstStyle/>
          <a:p>
            <a:r>
              <a:rPr lang="nl-NL" sz="1800" dirty="0">
                <a:latin typeface="Arial" panose="020B0604020202020204" pitchFamily="34" charset="0"/>
                <a:cs typeface="Arial" panose="020B0604020202020204" pitchFamily="34" charset="0"/>
              </a:rPr>
              <a:t>Begrippen die te maken hebben met het samenleven van mensen in de steden van de toekomst: </a:t>
            </a:r>
            <a:endParaRPr lang="nl-NL" dirty="0"/>
          </a:p>
        </p:txBody>
      </p:sp>
    </p:spTree>
    <p:extLst>
      <p:ext uri="{BB962C8B-B14F-4D97-AF65-F5344CB8AC3E}">
        <p14:creationId xmlns:p14="http://schemas.microsoft.com/office/powerpoint/2010/main" val="415842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661A81-6CE6-492F-AD08-5E1CD8BB922E}"/>
              </a:ext>
            </a:extLst>
          </p:cNvPr>
          <p:cNvSpPr>
            <a:spLocks noGrp="1"/>
          </p:cNvSpPr>
          <p:nvPr>
            <p:ph type="title"/>
          </p:nvPr>
        </p:nvSpPr>
        <p:spPr>
          <a:xfrm>
            <a:off x="576072" y="238539"/>
            <a:ext cx="11018520" cy="1434415"/>
          </a:xfrm>
        </p:spPr>
        <p:txBody>
          <a:bodyPr anchor="b">
            <a:normAutofit/>
          </a:bodyPr>
          <a:lstStyle/>
          <a:p>
            <a:r>
              <a:rPr lang="nl-NL" sz="4400" b="1" dirty="0">
                <a:latin typeface="Arial" panose="020B0604020202020204" pitchFamily="34" charset="0"/>
                <a:cs typeface="Arial" panose="020B0604020202020204" pitchFamily="34" charset="0"/>
              </a:rPr>
              <a:t>Globalisering = </a:t>
            </a:r>
            <a:endParaRPr lang="nl-NL" sz="4400" dirty="0">
              <a:latin typeface="Arial" panose="020B0604020202020204" pitchFamily="34" charset="0"/>
              <a:cs typeface="Arial" panose="020B0604020202020204" pitchFamily="34" charset="0"/>
            </a:endParaRP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8E027-1569-4E6A-8D54-36C6595DCACF}"/>
              </a:ext>
            </a:extLst>
          </p:cNvPr>
          <p:cNvSpPr>
            <a:spLocks noGrp="1"/>
          </p:cNvSpPr>
          <p:nvPr>
            <p:ph idx="1"/>
          </p:nvPr>
        </p:nvSpPr>
        <p:spPr>
          <a:xfrm>
            <a:off x="572493" y="2071316"/>
            <a:ext cx="6713552" cy="4119172"/>
          </a:xfrm>
        </p:spPr>
        <p:txBody>
          <a:bodyPr anchor="t">
            <a:normAutofit lnSpcReduction="10000"/>
          </a:bodyPr>
          <a:lstStyle/>
          <a:p>
            <a:pPr>
              <a:lnSpc>
                <a:spcPct val="100000"/>
              </a:lnSpc>
            </a:pPr>
            <a:r>
              <a:rPr lang="nl-NL" sz="2100" dirty="0">
                <a:latin typeface="Arial" panose="020B0604020202020204" pitchFamily="34" charset="0"/>
                <a:cs typeface="Arial" panose="020B0604020202020204" pitchFamily="34" charset="0"/>
              </a:rPr>
              <a:t>Globalisering is een toenemend proces van economische, culturele en politieke integratie op mondiaal niveau. Door de openstelling van grenzen tussen landen, kunnen goederen en diensten zich gemakkelijker verplaatsen. Globalisering is een proces wat net zo oud is als de mens, maar de afgelopen eeuw is dit proces in een versnelling geraakt. Deze versnelling is te verklaren aan de hand van drie dingen, namelijk:</a:t>
            </a:r>
          </a:p>
          <a:p>
            <a:pPr lvl="1">
              <a:lnSpc>
                <a:spcPct val="100000"/>
              </a:lnSpc>
            </a:pPr>
            <a:r>
              <a:rPr lang="nl-NL" sz="2000" dirty="0">
                <a:latin typeface="Arial" panose="020B0604020202020204" pitchFamily="34" charset="0"/>
                <a:cs typeface="Arial" panose="020B0604020202020204" pitchFamily="34" charset="0"/>
              </a:rPr>
              <a:t>Transport en communicatietechnologie is aanzienlijk verbeterd</a:t>
            </a:r>
          </a:p>
          <a:p>
            <a:pPr lvl="1">
              <a:lnSpc>
                <a:spcPct val="100000"/>
              </a:lnSpc>
            </a:pPr>
            <a:r>
              <a:rPr lang="nl-NL" sz="2000" dirty="0">
                <a:latin typeface="Arial" panose="020B0604020202020204" pitchFamily="34" charset="0"/>
                <a:cs typeface="Arial" panose="020B0604020202020204" pitchFamily="34" charset="0"/>
              </a:rPr>
              <a:t>Minder handelsbelemmeringen</a:t>
            </a:r>
          </a:p>
          <a:p>
            <a:pPr lvl="1">
              <a:lnSpc>
                <a:spcPct val="100000"/>
              </a:lnSpc>
            </a:pPr>
            <a:r>
              <a:rPr lang="nl-NL" sz="2000" dirty="0">
                <a:latin typeface="Arial" panose="020B0604020202020204" pitchFamily="34" charset="0"/>
                <a:cs typeface="Arial" panose="020B0604020202020204" pitchFamily="34" charset="0"/>
              </a:rPr>
              <a:t>Snelle groei van multinationals </a:t>
            </a:r>
          </a:p>
          <a:p>
            <a:pPr lvl="1">
              <a:lnSpc>
                <a:spcPct val="100000"/>
              </a:lnSpc>
            </a:pPr>
            <a:endParaRPr lang="nl-NL" sz="1300" dirty="0"/>
          </a:p>
          <a:p>
            <a:pPr>
              <a:lnSpc>
                <a:spcPct val="100000"/>
              </a:lnSpc>
            </a:pPr>
            <a:endParaRPr lang="nl-NL" sz="1300" dirty="0"/>
          </a:p>
        </p:txBody>
      </p:sp>
      <p:pic>
        <p:nvPicPr>
          <p:cNvPr id="4" name="Afbeelding 3">
            <a:extLst>
              <a:ext uri="{FF2B5EF4-FFF2-40B4-BE49-F238E27FC236}">
                <a16:creationId xmlns:a16="http://schemas.microsoft.com/office/drawing/2014/main" id="{EAC70741-DD56-4961-90E9-DC9D7C7F8395}"/>
              </a:ext>
            </a:extLst>
          </p:cNvPr>
          <p:cNvPicPr>
            <a:picLocks noChangeAspect="1"/>
          </p:cNvPicPr>
          <p:nvPr/>
        </p:nvPicPr>
        <p:blipFill rotWithShape="1">
          <a:blip r:embed="rId2"/>
          <a:srcRect l="21110" r="16599" b="2"/>
          <a:stretch/>
        </p:blipFill>
        <p:spPr>
          <a:xfrm>
            <a:off x="7675658" y="2093976"/>
            <a:ext cx="3941064" cy="4096512"/>
          </a:xfrm>
          <a:prstGeom prst="rect">
            <a:avLst/>
          </a:prstGeom>
        </p:spPr>
      </p:pic>
    </p:spTree>
    <p:extLst>
      <p:ext uri="{BB962C8B-B14F-4D97-AF65-F5344CB8AC3E}">
        <p14:creationId xmlns:p14="http://schemas.microsoft.com/office/powerpoint/2010/main" val="422559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5FC429-4988-4AB0-BA26-AB2920788FF8}"/>
              </a:ext>
            </a:extLst>
          </p:cNvPr>
          <p:cNvSpPr>
            <a:spLocks noGrp="1"/>
          </p:cNvSpPr>
          <p:nvPr>
            <p:ph type="title"/>
          </p:nvPr>
        </p:nvSpPr>
        <p:spPr>
          <a:xfrm>
            <a:off x="838200" y="365125"/>
            <a:ext cx="10515600" cy="1325563"/>
          </a:xfrm>
        </p:spPr>
        <p:txBody>
          <a:bodyPr>
            <a:normAutofit/>
          </a:bodyPr>
          <a:lstStyle/>
          <a:p>
            <a:r>
              <a:rPr lang="nl-NL" dirty="0">
                <a:latin typeface="Arial" panose="020B0604020202020204" pitchFamily="34" charset="0"/>
                <a:cs typeface="Arial" panose="020B0604020202020204" pitchFamily="34" charset="0"/>
              </a:rPr>
              <a:t>Impact van globalisering?</a:t>
            </a:r>
          </a:p>
        </p:txBody>
      </p:sp>
      <p:sp>
        <p:nvSpPr>
          <p:cNvPr id="3" name="Tijdelijke aanduiding voor inhoud 2">
            <a:extLst>
              <a:ext uri="{FF2B5EF4-FFF2-40B4-BE49-F238E27FC236}">
                <a16:creationId xmlns:a16="http://schemas.microsoft.com/office/drawing/2014/main" id="{2F482A0B-5080-4EFD-BDA5-2698B86422F1}"/>
              </a:ext>
            </a:extLst>
          </p:cNvPr>
          <p:cNvSpPr>
            <a:spLocks noGrp="1"/>
          </p:cNvSpPr>
          <p:nvPr>
            <p:ph idx="1"/>
          </p:nvPr>
        </p:nvSpPr>
        <p:spPr>
          <a:xfrm>
            <a:off x="838200" y="1929384"/>
            <a:ext cx="10515600" cy="4251960"/>
          </a:xfrm>
        </p:spPr>
        <p:txBody>
          <a:bodyPr>
            <a:normAutofit/>
          </a:bodyPr>
          <a:lstStyle/>
          <a:p>
            <a:pPr>
              <a:lnSpc>
                <a:spcPct val="100000"/>
              </a:lnSpc>
            </a:pPr>
            <a:r>
              <a:rPr lang="nl-NL" sz="1500" dirty="0">
                <a:latin typeface="Arial" panose="020B0604020202020204" pitchFamily="34" charset="0"/>
                <a:cs typeface="Arial" panose="020B0604020202020204" pitchFamily="34" charset="0"/>
              </a:rPr>
              <a:t>In zijn boek ‘Wereldwijde Ongelijkheid’ maakt de Amerikaans-Servische econoom Branko </a:t>
            </a:r>
            <a:r>
              <a:rPr lang="nl-NL" sz="1500" dirty="0" err="1">
                <a:latin typeface="Arial" panose="020B0604020202020204" pitchFamily="34" charset="0"/>
                <a:cs typeface="Arial" panose="020B0604020202020204" pitchFamily="34" charset="0"/>
              </a:rPr>
              <a:t>Milanovic</a:t>
            </a:r>
            <a:r>
              <a:rPr lang="nl-NL" sz="1500" dirty="0">
                <a:latin typeface="Arial" panose="020B0604020202020204" pitchFamily="34" charset="0"/>
                <a:cs typeface="Arial" panose="020B0604020202020204" pitchFamily="34" charset="0"/>
              </a:rPr>
              <a:t>  duidelijk dat de afgelopen 30 jaar veel mensen over de hele wereld er door de globalisering duidelijk op vooruit zijn gegaan. Wereldwijd is het aantal mensen in armoede sterk afgenomen. Een mooie ontwikkeling, maar niet een zonder verliezers, ook in de rijkere landen. Daar zijn vooral mensen met een relatief lage opleiding steeds vaker de dupe. Hun arbeidsmarktpositie, inkomen, en maatschappelijke status staat door de globalisering, in samenhang met technologische veranderingen, steeds verder onder druk. Ook in Nederland.</a:t>
            </a:r>
          </a:p>
          <a:p>
            <a:pPr>
              <a:lnSpc>
                <a:spcPct val="100000"/>
              </a:lnSpc>
            </a:pPr>
            <a:r>
              <a:rPr lang="nl-NL" sz="1500" dirty="0">
                <a:latin typeface="Arial" panose="020B0604020202020204" pitchFamily="34" charset="0"/>
                <a:cs typeface="Arial" panose="020B0604020202020204" pitchFamily="34" charset="0"/>
              </a:rPr>
              <a:t>Vanaf 1980, in een fase van versnellende globalisering, nam het groeitempo van de Nederlandse economie echter af en werden de maatschappelijke scheidslijnen weer groter. Door de voortschrijdende technologische ontwikkeling en de snel toenemende globalisering werd de bestaande verdeling van werk, inkomen en perspectief geleidelijk aan weer ongelijker.</a:t>
            </a:r>
          </a:p>
          <a:p>
            <a:pPr>
              <a:lnSpc>
                <a:spcPct val="100000"/>
              </a:lnSpc>
            </a:pPr>
            <a:r>
              <a:rPr lang="nl-NL" sz="1500" dirty="0">
                <a:latin typeface="Arial" panose="020B0604020202020204" pitchFamily="34" charset="0"/>
                <a:cs typeface="Arial" panose="020B0604020202020204" pitchFamily="34" charset="0"/>
              </a:rPr>
              <a:t>Inmiddels is een situatie ontstaan waarin aan de ene kant hoger opgeleiden van toegenomen welvaart kunnen profiteren, terwijl aan de andere kant de positie van de lager opgeleiden verslechtert en onzekerder wordt. En die groeiende onzekerheid uit zich in angst, woede, en verzet tegen globalisering, Europese integratie, banken, islam en migranten.</a:t>
            </a:r>
          </a:p>
          <a:p>
            <a:pPr marL="0" indent="0">
              <a:lnSpc>
                <a:spcPct val="100000"/>
              </a:lnSpc>
              <a:buNone/>
            </a:pPr>
            <a:r>
              <a:rPr lang="nl-NL" sz="1500" u="sng" dirty="0">
                <a:latin typeface="Arial" panose="020B0604020202020204" pitchFamily="34" charset="0"/>
                <a:cs typeface="Arial" panose="020B0604020202020204" pitchFamily="34" charset="0"/>
                <a:hlinkClick r:id="rId3"/>
              </a:rPr>
              <a:t>https://www.youtube.com/watch?time_continue=82&amp;v=-3Bf4pUsCQg&amp;feature=emb_logo</a:t>
            </a:r>
            <a:r>
              <a:rPr lang="nl-NL" sz="1500" dirty="0">
                <a:latin typeface="Arial" panose="020B0604020202020204" pitchFamily="34" charset="0"/>
                <a:cs typeface="Arial" panose="020B0604020202020204" pitchFamily="34" charset="0"/>
              </a:rPr>
              <a:t> : filmpje over culturele en sociale globalisering </a:t>
            </a:r>
          </a:p>
          <a:p>
            <a:pPr marL="0" indent="0">
              <a:lnSpc>
                <a:spcPct val="100000"/>
              </a:lnSpc>
              <a:buNone/>
            </a:pPr>
            <a:endParaRPr lang="nl-NL" sz="1500" dirty="0"/>
          </a:p>
        </p:txBody>
      </p:sp>
    </p:spTree>
    <p:extLst>
      <p:ext uri="{BB962C8B-B14F-4D97-AF65-F5344CB8AC3E}">
        <p14:creationId xmlns:p14="http://schemas.microsoft.com/office/powerpoint/2010/main" val="75985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AAB81CB9-A274-4CDC-87A3-1E867F0BE8F1}"/>
              </a:ext>
            </a:extLst>
          </p:cNvPr>
          <p:cNvSpPr>
            <a:spLocks noGrp="1"/>
          </p:cNvSpPr>
          <p:nvPr>
            <p:ph type="title"/>
          </p:nvPr>
        </p:nvSpPr>
        <p:spPr>
          <a:xfrm>
            <a:off x="838200" y="401221"/>
            <a:ext cx="10515600" cy="1348065"/>
          </a:xfrm>
        </p:spPr>
        <p:txBody>
          <a:bodyPr>
            <a:normAutofit/>
          </a:bodyPr>
          <a:lstStyle/>
          <a:p>
            <a:r>
              <a:rPr lang="nl-NL" sz="4400" b="1" dirty="0">
                <a:solidFill>
                  <a:schemeClr val="bg1"/>
                </a:solidFill>
                <a:latin typeface="Arial" panose="020B0604020202020204" pitchFamily="34" charset="0"/>
                <a:cs typeface="Arial" panose="020B0604020202020204" pitchFamily="34" charset="0"/>
              </a:rPr>
              <a:t>Mondialisering =</a:t>
            </a:r>
            <a:endParaRPr lang="nl-NL" sz="4400" dirty="0">
              <a:solidFill>
                <a:schemeClr val="bg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E64F8F62-30F5-40BD-B68E-687B408B3571}"/>
              </a:ext>
            </a:extLst>
          </p:cNvPr>
          <p:cNvSpPr>
            <a:spLocks noGrp="1"/>
          </p:cNvSpPr>
          <p:nvPr>
            <p:ph idx="1"/>
          </p:nvPr>
        </p:nvSpPr>
        <p:spPr>
          <a:xfrm>
            <a:off x="838200" y="2586789"/>
            <a:ext cx="10515600" cy="3590174"/>
          </a:xfrm>
        </p:spPr>
        <p:txBody>
          <a:bodyPr>
            <a:normAutofit fontScale="85000" lnSpcReduction="10000"/>
          </a:bodyPr>
          <a:lstStyle/>
          <a:p>
            <a:pPr marL="0" indent="0">
              <a:buNone/>
            </a:pPr>
            <a:r>
              <a:rPr lang="nl-NL" dirty="0">
                <a:latin typeface="Arial" panose="020B0604020202020204" pitchFamily="34" charset="0"/>
                <a:cs typeface="Arial" panose="020B0604020202020204" pitchFamily="34" charset="0"/>
              </a:rPr>
              <a:t>We houden niet fanatiek vast aan de term globalisering. Internationalisering,  mondialisering en globalisering worden nogal eens door elkaar gebruikt. Ook al kun je strikt genomen een onderscheid maken. De OESO (Organisatie voor Economische Samenwerking en Ontwikkeling), onderscheidt drie min of meer opeenvolgende fases: internationalisering, met een grotere opening van firma’s op het buitenland, transnationalisering, vooral gebaseerd op de ‘boom’ in directe buitenlandse investeringen, en de huidige fase van globalisering (eigenlijk sinds de jaren 80), die verwijst naar de opkomst van echt wereldwijde netwerken.</a:t>
            </a:r>
          </a:p>
          <a:p>
            <a:pPr marL="0" indent="0">
              <a:buNone/>
            </a:pPr>
            <a:endParaRPr lang="nl-NL" dirty="0"/>
          </a:p>
        </p:txBody>
      </p:sp>
    </p:spTree>
    <p:extLst>
      <p:ext uri="{BB962C8B-B14F-4D97-AF65-F5344CB8AC3E}">
        <p14:creationId xmlns:p14="http://schemas.microsoft.com/office/powerpoint/2010/main" val="25914121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unkyShapesVTI">
  <a:themeElements>
    <a:clrScheme name="AnalogousFromLightSeed_2SEEDS">
      <a:dk1>
        <a:srgbClr val="000000"/>
      </a:dk1>
      <a:lt1>
        <a:srgbClr val="FFFFFF"/>
      </a:lt1>
      <a:dk2>
        <a:srgbClr val="282441"/>
      </a:dk2>
      <a:lt2>
        <a:srgbClr val="E8E5E2"/>
      </a:lt2>
      <a:accent1>
        <a:srgbClr val="6C97CD"/>
      </a:accent1>
      <a:accent2>
        <a:srgbClr val="61ADB9"/>
      </a:accent2>
      <a:accent3>
        <a:srgbClr val="8688D6"/>
      </a:accent3>
      <a:accent4>
        <a:srgbClr val="CD896C"/>
      </a:accent4>
      <a:accent5>
        <a:srgbClr val="B5A068"/>
      </a:accent5>
      <a:accent6>
        <a:srgbClr val="9DA858"/>
      </a:accent6>
      <a:hlink>
        <a:srgbClr val="997E5C"/>
      </a:hlink>
      <a:folHlink>
        <a:srgbClr val="7F7F7F"/>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4.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9030A-4A31-4543-87C3-617360AEB687}">
  <ds:schemaRefs>
    <ds:schemaRef ds:uri="http://schemas.microsoft.com/sharepoint/v3/contenttype/forms"/>
  </ds:schemaRefs>
</ds:datastoreItem>
</file>

<file path=customXml/itemProps2.xml><?xml version="1.0" encoding="utf-8"?>
<ds:datastoreItem xmlns:ds="http://schemas.openxmlformats.org/officeDocument/2006/customXml" ds:itemID="{1A01FCEF-56FF-4220-B6F0-74EDA8772870}">
  <ds:schemaRef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34354c1b-6b8c-435b-ad50-990538c19557"/>
    <ds:schemaRef ds:uri="http://schemas.openxmlformats.org/package/2006/metadata/core-properties"/>
    <ds:schemaRef ds:uri="http://schemas.microsoft.com/office/infopath/2007/PartnerControls"/>
    <ds:schemaRef ds:uri="http://purl.org/dc/elements/1.1/"/>
    <ds:schemaRef ds:uri="47a28104-336f-447d-946e-e305ac2bcd47"/>
  </ds:schemaRefs>
</ds:datastoreItem>
</file>

<file path=customXml/itemProps3.xml><?xml version="1.0" encoding="utf-8"?>
<ds:datastoreItem xmlns:ds="http://schemas.openxmlformats.org/officeDocument/2006/customXml" ds:itemID="{B9BBCAB4-D743-4030-8469-3BA0DDEE0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TotalTime>
  <Words>1471</Words>
  <Application>Microsoft Office PowerPoint</Application>
  <PresentationFormat>Breedbeeld</PresentationFormat>
  <Paragraphs>113</Paragraphs>
  <Slides>18</Slides>
  <Notes>5</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18</vt:i4>
      </vt:variant>
    </vt:vector>
  </HeadingPairs>
  <TitlesOfParts>
    <vt:vector size="30" baseType="lpstr">
      <vt:lpstr>Arial</vt:lpstr>
      <vt:lpstr>Avenir Next LT Pro</vt:lpstr>
      <vt:lpstr>Calibri</vt:lpstr>
      <vt:lpstr>Calibri Light</vt:lpstr>
      <vt:lpstr>Meta Serif</vt:lpstr>
      <vt:lpstr>Sura</vt:lpstr>
      <vt:lpstr>The Hand Bold</vt:lpstr>
      <vt:lpstr>The Serif Hand Black</vt:lpstr>
      <vt:lpstr>Kantoorthema</vt:lpstr>
      <vt:lpstr>Kantoorthema</vt:lpstr>
      <vt:lpstr>FunkyShapesVTI</vt:lpstr>
      <vt:lpstr>SketchyVTI</vt:lpstr>
      <vt:lpstr>Lj3 p3 Stad en Wijk </vt:lpstr>
      <vt:lpstr>Programma van vandaag</vt:lpstr>
      <vt:lpstr>Het Tilburg van de toekomst! </vt:lpstr>
      <vt:lpstr>Research voor jullie op pad gaan! </vt:lpstr>
      <vt:lpstr>Afmaken van de opdracht van vorige week </vt:lpstr>
      <vt:lpstr>Thema van deze les:  de stad van de toekomst is intercultureel  </vt:lpstr>
      <vt:lpstr>Globalisering = </vt:lpstr>
      <vt:lpstr>Impact van globalisering?</vt:lpstr>
      <vt:lpstr>Mondialisering =</vt:lpstr>
      <vt:lpstr>Segregatie = </vt:lpstr>
      <vt:lpstr>Integratie =</vt:lpstr>
      <vt:lpstr>Samenleven in de stad van de toekomst </vt:lpstr>
      <vt:lpstr>Samenleven in Verscheidenheid </vt:lpstr>
      <vt:lpstr>PowerPoint-presentatie</vt:lpstr>
      <vt:lpstr>PowerPoint-presentatie</vt:lpstr>
      <vt:lpstr>Aan het werk! </vt:lpstr>
      <vt:lpstr>PowerPoint-presentatie</vt:lpstr>
      <vt:lpstr>Succes, goed weekeinde en 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Lj3 p3 stad en wijk </dc:title>
  <dc:creator>Pascalle Cup</dc:creator>
  <cp:lastModifiedBy>Pascalle Cup</cp:lastModifiedBy>
  <cp:revision>1</cp:revision>
  <cp:lastPrinted>2021-03-11T10:31:28Z</cp:lastPrinted>
  <dcterms:created xsi:type="dcterms:W3CDTF">2021-03-11T08:06:57Z</dcterms:created>
  <dcterms:modified xsi:type="dcterms:W3CDTF">2021-03-11T10:37:07Z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